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8" r:id="rId3"/>
    <p:sldId id="256" r:id="rId4"/>
    <p:sldId id="315" r:id="rId5"/>
    <p:sldId id="316" r:id="rId6"/>
    <p:sldId id="305" r:id="rId7"/>
    <p:sldId id="307" r:id="rId8"/>
    <p:sldId id="304" r:id="rId9"/>
    <p:sldId id="300" r:id="rId10"/>
    <p:sldId id="308" r:id="rId11"/>
    <p:sldId id="317" r:id="rId12"/>
    <p:sldId id="318" r:id="rId13"/>
    <p:sldId id="319" r:id="rId14"/>
    <p:sldId id="320" r:id="rId15"/>
    <p:sldId id="322" r:id="rId16"/>
    <p:sldId id="323" r:id="rId17"/>
    <p:sldId id="321" r:id="rId18"/>
    <p:sldId id="313" r:id="rId19"/>
    <p:sldId id="324" r:id="rId20"/>
    <p:sldId id="314" r:id="rId21"/>
    <p:sldId id="325" r:id="rId22"/>
    <p:sldId id="326" r:id="rId23"/>
    <p:sldId id="327" r:id="rId24"/>
    <p:sldId id="297" r:id="rId25"/>
    <p:sldId id="328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ocs.google.com/forms/d/e/1FAIpQLSeRdlXwhlE_VSvITpEJjlm0zdHbJA4Myq39O0-xI6i_mX73Vg/viewform?usp=sf_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bNeWGmRT1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052736"/>
            <a:ext cx="7772400" cy="280831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Lenguaje y Comunicación 2°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28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07-10-2020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548563" cy="58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5934075" cy="2105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56" y="2996952"/>
            <a:ext cx="6264696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5904656" cy="24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208465" cy="47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990725"/>
            <a:ext cx="75628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1837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22706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4680520" cy="31163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73016"/>
            <a:ext cx="6129252" cy="25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6336704" cy="24929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56992"/>
            <a:ext cx="74485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6444208" y="764704"/>
            <a:ext cx="187220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56</a:t>
            </a:r>
            <a:endParaRPr lang="es-CL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3943350" cy="50387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20072" y="29969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Cuaderno de actividades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17032"/>
            <a:ext cx="1870588" cy="24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11627"/>
              </p:ext>
            </p:extLst>
          </p:nvPr>
        </p:nvGraphicFramePr>
        <p:xfrm>
          <a:off x="539552" y="125590"/>
          <a:ext cx="8136904" cy="639115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688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2°A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2°B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5: Demostrar comprensión de las narraciones leídas.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-extrayendo información explicita e implícita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-reconstruyendo la secuencia de las acciones en la historia.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-identificando y describiendo las características físicas y los sentimientos de los distintos personajes.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-recreando, por medio de distintas expresiones (dibujos, modelos tridimensionales u otras) el ambiente en el que ocurre la acción.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-estableciendo relaciones entre el texto y sus propias experiencias.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-emitiendo una opinión sobre un aspecto de la lectura.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-Contestan preguntas que aluden a información explícita e implícita.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-Reconocer secuencias de acciones.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-Características del tipo de texto.</a:t>
                      </a:r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Retroalimentar aprendizajes evaluados, responden preguntas explicita e implícitas, reconocer secuencias de acciones y características del tipo de texto. 	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326424" cy="29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6214814" cy="44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5756899" cy="583264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452320" y="1052736"/>
            <a:ext cx="151216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83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60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</a:t>
            </a:r>
          </a:p>
          <a:p>
            <a:pPr algn="ctr"/>
            <a:r>
              <a:rPr lang="es-ES" sz="2000" b="1" dirty="0" smtClean="0"/>
              <a:t>Evaluación Formativa 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 </a:t>
            </a:r>
            <a:r>
              <a:rPr lang="es-CL" sz="2000" b="1" dirty="0" smtClean="0"/>
              <a:t>Lenguaje Y comunicación </a:t>
            </a:r>
          </a:p>
          <a:p>
            <a:pPr algn="ctr"/>
            <a:r>
              <a:rPr lang="es-CL" sz="2000" b="1" dirty="0" smtClean="0"/>
              <a:t>SEMANA 28</a:t>
            </a:r>
            <a:endParaRPr lang="es-CL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249063"/>
            <a:ext cx="5648325" cy="21145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37" y="4509120"/>
            <a:ext cx="5627832" cy="21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5708546"/>
            <a:ext cx="842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docs.google.com/forms/d/e/1FAIpQLSeRdlXwhlE_VSvITpEJjlm0zdHbJA4Myq39O0-xI6i_mX73Vg/viewform?usp=sf_link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20688"/>
            <a:ext cx="64674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xmlns="" xmlns:lc="http://schemas.openxmlformats.org/drawingml/2006/lockedCanvas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xmlns="" xmlns:lc="http://schemas.openxmlformats.org/drawingml/2006/lockedCanvas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RESULTADOS </a:t>
            </a:r>
            <a:br>
              <a:rPr lang="es-CL" dirty="0" smtClean="0"/>
            </a:br>
            <a:r>
              <a:rPr lang="es-CL" dirty="0" smtClean="0"/>
              <a:t>Evaluados 37estudiantes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70262"/>
              </p:ext>
            </p:extLst>
          </p:nvPr>
        </p:nvGraphicFramePr>
        <p:xfrm>
          <a:off x="1187624" y="1340768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501317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 smtClean="0"/>
              <a:t>Enumera </a:t>
            </a:r>
            <a:r>
              <a:rPr lang="es-ES" sz="1400" dirty="0"/>
              <a:t>las acciones del 1 al 4, según el orden que ocurrieron en el texto leído, luego marca la alternativa correcta</a:t>
            </a:r>
            <a:r>
              <a:rPr lang="es-ES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sz="1400" dirty="0">
              <a:solidFill>
                <a:prstClr val="black"/>
              </a:solidFill>
            </a:endParaRPr>
          </a:p>
          <a:p>
            <a:r>
              <a:rPr lang="es-ES" sz="1400" dirty="0" smtClean="0"/>
              <a:t>-      ¿ </a:t>
            </a:r>
            <a:r>
              <a:rPr lang="es-ES" sz="1400" dirty="0"/>
              <a:t>Qué características tiene una fábula ?</a:t>
            </a:r>
            <a:endParaRPr lang="es-CL" sz="1400" dirty="0">
              <a:solidFill>
                <a:prstClr val="black"/>
              </a:solidFill>
            </a:endParaRPr>
          </a:p>
        </p:txBody>
      </p:sp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943835"/>
              </p:ext>
            </p:extLst>
          </p:nvPr>
        </p:nvGraphicFramePr>
        <p:xfrm>
          <a:off x="1187624" y="3212976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107504" y="1448780"/>
            <a:ext cx="9617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2°A</a:t>
            </a:r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107504" y="3455270"/>
            <a:ext cx="9617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2°B</a:t>
            </a:r>
            <a:endParaRPr lang="es-CL" dirty="0"/>
          </a:p>
        </p:txBody>
      </p:sp>
      <p:sp>
        <p:nvSpPr>
          <p:cNvPr id="4" name="Elipse 3"/>
          <p:cNvSpPr/>
          <p:nvPr/>
        </p:nvSpPr>
        <p:spPr>
          <a:xfrm>
            <a:off x="395536" y="2150858"/>
            <a:ext cx="673732" cy="6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17</a:t>
            </a:r>
            <a:endParaRPr lang="es-CL" dirty="0"/>
          </a:p>
        </p:txBody>
      </p:sp>
      <p:sp>
        <p:nvSpPr>
          <p:cNvPr id="9" name="Elipse 8"/>
          <p:cNvSpPr/>
          <p:nvPr/>
        </p:nvSpPr>
        <p:spPr>
          <a:xfrm>
            <a:off x="370100" y="4157348"/>
            <a:ext cx="673732" cy="61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4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875" y="2564904"/>
            <a:ext cx="8435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1.  ¿</a:t>
            </a:r>
            <a:r>
              <a:rPr lang="es-ES" dirty="0" smtClean="0">
                <a:solidFill>
                  <a:prstClr val="black"/>
                </a:solidFill>
              </a:rPr>
              <a:t>Qué característica tiene un fábula?</a:t>
            </a:r>
            <a:endParaRPr lang="es-ES" dirty="0" smtClean="0"/>
          </a:p>
          <a:p>
            <a:pPr algn="just"/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Recordemos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75656" y="1556792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Observan video </a:t>
            </a:r>
            <a:r>
              <a:rPr lang="es-ES" dirty="0"/>
              <a:t>sobre el tema: 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691680" y="263691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https://www.youtube.com/watch?v=HbNeWGmRT1U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 smtClean="0"/>
              <a:t>A continuación, analizaremos las preguntas y respuestas de la evaluación formativa realizada la semana anterior, dando énfasis a los resultados de aprendizajes 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76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423</Words>
  <Application>Microsoft Office PowerPoint</Application>
  <PresentationFormat>Presentación en pantalla (4:3)</PresentationFormat>
  <Paragraphs>85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PLANIFICACIÓN  CLASES VIRTUALES RETROALIMENTACIÓN Lenguaje y Comunicación 2° AÑO BÁSICO SEMANA N° 28  FECHA : 07-10-2020</vt:lpstr>
      <vt:lpstr>Presentación de PowerPoint</vt:lpstr>
      <vt:lpstr>Reglas clases virtuales</vt:lpstr>
      <vt:lpstr>Presentación de PowerPoint</vt:lpstr>
      <vt:lpstr>Importante:</vt:lpstr>
      <vt:lpstr>RESULTADOS  Evaluados 37estudiantes</vt:lpstr>
      <vt:lpstr>Inicio Activación Conocimientos Previos</vt:lpstr>
      <vt:lpstr>Recordemos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102</cp:revision>
  <dcterms:created xsi:type="dcterms:W3CDTF">2020-07-06T03:06:52Z</dcterms:created>
  <dcterms:modified xsi:type="dcterms:W3CDTF">2020-10-03T16:55:18Z</dcterms:modified>
</cp:coreProperties>
</file>