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98" r:id="rId3"/>
    <p:sldId id="256" r:id="rId4"/>
    <p:sldId id="258" r:id="rId5"/>
    <p:sldId id="305" r:id="rId6"/>
    <p:sldId id="318" r:id="rId7"/>
    <p:sldId id="319" r:id="rId8"/>
    <p:sldId id="314" r:id="rId9"/>
    <p:sldId id="315" r:id="rId10"/>
    <p:sldId id="304" r:id="rId11"/>
    <p:sldId id="306" r:id="rId12"/>
    <p:sldId id="307" r:id="rId13"/>
    <p:sldId id="301" r:id="rId14"/>
    <p:sldId id="297" r:id="rId15"/>
    <p:sldId id="308" r:id="rId16"/>
    <p:sldId id="309" r:id="rId17"/>
    <p:sldId id="310" r:id="rId18"/>
    <p:sldId id="311" r:id="rId19"/>
    <p:sldId id="312" r:id="rId20"/>
    <p:sldId id="317" r:id="rId21"/>
    <p:sldId id="313" r:id="rId2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86477" autoAdjust="0"/>
  </p:normalViewPr>
  <p:slideViewPr>
    <p:cSldViewPr>
      <p:cViewPr>
        <p:scale>
          <a:sx n="100" d="100"/>
          <a:sy n="100" d="100"/>
        </p:scale>
        <p:origin x="-528" y="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06-10-2020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06-10-2020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06-10-2020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4572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 smtClean="0"/>
              <a:t>Revisión de evaluación formativa </a:t>
            </a:r>
            <a:br>
              <a:rPr lang="es-CL" sz="2800" b="1" dirty="0" smtClean="0"/>
            </a:br>
            <a:r>
              <a:rPr lang="es-CL" sz="2800" b="1" dirty="0" smtClean="0"/>
              <a:t>Matemáticas  2do. Básico  A y B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N°28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05 al 09 de Octubre 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0586"/>
            <a:ext cx="1885360" cy="162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00" y="2459095"/>
            <a:ext cx="3699000" cy="374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100" dirty="0" smtClean="0"/>
              <a:t>2.-¿Qué patrón numérico corresponde y que  número es el incorrecto en la secuencia.</a:t>
            </a:r>
            <a:br>
              <a:rPr lang="es-CL" sz="3100" dirty="0" smtClean="0"/>
            </a:br>
            <a:endParaRPr lang="es-CL" sz="31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477" y="476672"/>
            <a:ext cx="1009666" cy="87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78" y="1425032"/>
            <a:ext cx="8208912" cy="128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11560" y="3425766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/>
              <a:t>a) Patrón de 5 en 5 y errado el número  176.</a:t>
            </a:r>
          </a:p>
          <a:p>
            <a:r>
              <a:rPr lang="es-CL" sz="2400" b="1" dirty="0" smtClean="0"/>
              <a:t>b) Patrón de 2 en 2 y errado el número  179.</a:t>
            </a:r>
          </a:p>
          <a:p>
            <a:r>
              <a:rPr lang="es-CL" sz="2400" b="1" dirty="0" smtClean="0"/>
              <a:t>c)Patrón de 1 en 1 y errado el número   185.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326425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3.-¿A qué número corresponde la siguiente escritura?  </a:t>
            </a:r>
            <a:endParaRPr lang="es-C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99288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83568" y="3356992"/>
            <a:ext cx="784887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s-CL" sz="2800" b="1" dirty="0" smtClean="0"/>
              <a:t>99</a:t>
            </a:r>
          </a:p>
          <a:p>
            <a:pPr marL="342900" indent="-342900">
              <a:buAutoNum type="alphaLcParenR"/>
            </a:pPr>
            <a:r>
              <a:rPr lang="es-CL" sz="2800" b="1" dirty="0" smtClean="0"/>
              <a:t>66</a:t>
            </a:r>
          </a:p>
          <a:p>
            <a:pPr marL="342900" indent="-342900">
              <a:buAutoNum type="alphaLcParenR"/>
            </a:pPr>
            <a:r>
              <a:rPr lang="es-CL" sz="2800" b="1" dirty="0" smtClean="0"/>
              <a:t>88</a:t>
            </a:r>
          </a:p>
          <a:p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45600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447923"/>
            <a:ext cx="7772400" cy="849587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4.- ¿Cómo se escribe el siguiente número: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74979"/>
            <a:ext cx="1187624" cy="1026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13 Imagen"/>
          <p:cNvPicPr/>
          <p:nvPr/>
        </p:nvPicPr>
        <p:blipFill rotWithShape="1">
          <a:blip r:embed="rId4"/>
          <a:srcRect l="21053" t="50865" r="69820" b="43507"/>
          <a:stretch/>
        </p:blipFill>
        <p:spPr bwMode="auto">
          <a:xfrm>
            <a:off x="5138173" y="2204864"/>
            <a:ext cx="2036005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99592" y="1988840"/>
            <a:ext cx="52565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/>
              <a:t>a) Noventa y tres</a:t>
            </a:r>
          </a:p>
          <a:p>
            <a:r>
              <a:rPr lang="es-CL" sz="2400" b="1" dirty="0" smtClean="0"/>
              <a:t> </a:t>
            </a:r>
          </a:p>
          <a:p>
            <a:r>
              <a:rPr lang="es-CL" sz="2400" b="1" dirty="0" smtClean="0"/>
              <a:t>b) Noventa y ocho</a:t>
            </a:r>
          </a:p>
          <a:p>
            <a:endParaRPr lang="es-CL" sz="2400" b="1" dirty="0" smtClean="0"/>
          </a:p>
          <a:p>
            <a:r>
              <a:rPr lang="es-CL" sz="2400" b="1" dirty="0" smtClean="0"/>
              <a:t>c) Noventa y seis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45224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L" sz="3200" dirty="0" smtClean="0"/>
              <a:t>5.</a:t>
            </a:r>
            <a:r>
              <a:rPr lang="es-CL" dirty="0" smtClean="0"/>
              <a:t>- </a:t>
            </a:r>
            <a:endParaRPr lang="es-C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404663"/>
            <a:ext cx="7632849" cy="374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187624" y="4293096"/>
            <a:ext cx="4464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/>
              <a:t>a) Hay más de 30 botones.</a:t>
            </a:r>
          </a:p>
          <a:p>
            <a:r>
              <a:rPr lang="es-CL" sz="2400" b="1" dirty="0" smtClean="0"/>
              <a:t>b) Hay menos de 30 botones</a:t>
            </a:r>
            <a:r>
              <a:rPr lang="es-CL" dirty="0" smtClean="0"/>
              <a:t>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600" dirty="0" smtClean="0"/>
              <a:t>6.-¿	Qué  patrón corresponde y que números faltan en la siguiente secuencia?</a:t>
            </a:r>
            <a:endParaRPr lang="es-CL" sz="3600" dirty="0"/>
          </a:p>
        </p:txBody>
      </p:sp>
      <p:pic>
        <p:nvPicPr>
          <p:cNvPr id="4" name="3 Marcador de contenido" descr="Documento pdf con dos worksheets para practicar escribir los nmeros de 5 en 5.Si te gusta mi trabajo por favor deja feedback!Gracias!Jeannette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09" b="21716"/>
          <a:stretch/>
        </p:blipFill>
        <p:spPr bwMode="auto">
          <a:xfrm>
            <a:off x="899592" y="2204864"/>
            <a:ext cx="6912768" cy="1872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99592" y="4725144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s-CL" sz="2000" b="1" dirty="0" smtClean="0"/>
              <a:t>Patrón de 10 en 10 y faltan 60, 65 y 75</a:t>
            </a:r>
          </a:p>
          <a:p>
            <a:pPr marL="342900" indent="-342900">
              <a:buAutoNum type="alphaLcParenR"/>
            </a:pPr>
            <a:r>
              <a:rPr lang="es-CL" sz="2000" b="1" dirty="0" smtClean="0"/>
              <a:t>Patrón de 5 en 5 y faltan 60, 65 y 75</a:t>
            </a:r>
          </a:p>
          <a:p>
            <a:pPr marL="342900" indent="-342900">
              <a:buAutoNum type="alphaLcParenR"/>
            </a:pPr>
            <a:r>
              <a:rPr lang="es-CL" sz="2000" b="1" dirty="0" smtClean="0"/>
              <a:t>Patrón de 2 en 2 y faltan 60, 65 y 75 </a:t>
            </a:r>
            <a:endParaRPr lang="es-CL" sz="2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45224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52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2800" dirty="0" smtClean="0"/>
              <a:t>7.-Observa la secuencia contando de manera descendente, marca la alternativa correcta según los números que corresponden.</a:t>
            </a:r>
            <a:endParaRPr lang="es-CL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47" y="1936381"/>
            <a:ext cx="7713777" cy="113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67544" y="3775035"/>
            <a:ext cx="74888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/>
              <a:t>a) 52, 54, 56, 58, 60</a:t>
            </a:r>
          </a:p>
          <a:p>
            <a:r>
              <a:rPr lang="es-CL" sz="2800" b="1" dirty="0" smtClean="0"/>
              <a:t>b) 48, 50, 52, 54, 56</a:t>
            </a:r>
          </a:p>
          <a:p>
            <a:r>
              <a:rPr lang="es-CL" sz="2800" b="1" dirty="0" smtClean="0"/>
              <a:t>c) 51, 52, 53, 54, 55</a:t>
            </a:r>
          </a:p>
          <a:p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45224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derecha"/>
          <p:cNvSpPr/>
          <p:nvPr/>
        </p:nvSpPr>
        <p:spPr>
          <a:xfrm flipH="1">
            <a:off x="6300192" y="3270978"/>
            <a:ext cx="2088232" cy="806093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77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8.-cuenta de manera ascendente e identifica que número falta. </a:t>
            </a:r>
            <a:endParaRPr lang="es-CL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7776519" cy="141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971600" y="3926845"/>
            <a:ext cx="11521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a</a:t>
            </a:r>
            <a:r>
              <a:rPr lang="es-CL" b="1" dirty="0" smtClean="0">
                <a:solidFill>
                  <a:schemeClr val="tx1"/>
                </a:solidFill>
              </a:rPr>
              <a:t>)     44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131840" y="3926845"/>
            <a:ext cx="11521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/>
              <a:t>b</a:t>
            </a:r>
            <a:r>
              <a:rPr lang="es-CL" b="1" dirty="0" smtClean="0">
                <a:solidFill>
                  <a:schemeClr val="tx1"/>
                </a:solidFill>
              </a:rPr>
              <a:t>)     </a:t>
            </a:r>
            <a:r>
              <a:rPr lang="es-CL" b="1" dirty="0">
                <a:solidFill>
                  <a:schemeClr val="tx1"/>
                </a:solidFill>
              </a:rPr>
              <a:t>9</a:t>
            </a:r>
            <a:r>
              <a:rPr lang="es-CL" b="1" dirty="0" smtClean="0">
                <a:solidFill>
                  <a:schemeClr val="tx1"/>
                </a:solidFill>
              </a:rPr>
              <a:t>4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64088" y="3899550"/>
            <a:ext cx="11521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/>
              <a:t>c</a:t>
            </a:r>
            <a:r>
              <a:rPr lang="es-CL" b="1" dirty="0" smtClean="0">
                <a:solidFill>
                  <a:schemeClr val="tx1"/>
                </a:solidFill>
              </a:rPr>
              <a:t>)     104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3" y="5229200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Flecha derecha"/>
          <p:cNvSpPr/>
          <p:nvPr/>
        </p:nvSpPr>
        <p:spPr>
          <a:xfrm>
            <a:off x="3491880" y="4988865"/>
            <a:ext cx="2520280" cy="79208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378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3200" dirty="0" smtClean="0"/>
              <a:t>9.- ¿cómo represento el siguiente dinero en monedas según su cantidad?</a:t>
            </a:r>
            <a:endParaRPr lang="es-CL" sz="32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endParaRPr lang="es-CL" sz="2400" dirty="0" smtClean="0"/>
          </a:p>
          <a:p>
            <a:pPr marL="514350" indent="-514350">
              <a:buFont typeface="+mj-lt"/>
              <a:buAutoNum type="alphaLcParenR"/>
            </a:pPr>
            <a:endParaRPr lang="es-CL" sz="2400" dirty="0"/>
          </a:p>
          <a:p>
            <a:pPr marL="514350" indent="-514350">
              <a:buFont typeface="+mj-lt"/>
              <a:buAutoNum type="alphaLcParenR"/>
            </a:pPr>
            <a:r>
              <a:rPr lang="es-CL" sz="2400" dirty="0" smtClean="0"/>
              <a:t>Dos monedas de $50, tres monedas de $10 y una moneda de $ 5.</a:t>
            </a:r>
          </a:p>
          <a:p>
            <a:pPr marL="514350" indent="-514350">
              <a:buFont typeface="+mj-lt"/>
              <a:buAutoNum type="alphaLcParenR"/>
            </a:pPr>
            <a:r>
              <a:rPr lang="es-CL" sz="2400" dirty="0" smtClean="0"/>
              <a:t>Dos monedas de $100, tres monedas de $10 y cinco monedas de $1</a:t>
            </a:r>
          </a:p>
          <a:p>
            <a:pPr marL="514350" indent="-514350">
              <a:buFont typeface="+mj-lt"/>
              <a:buAutoNum type="alphaLcParenR"/>
            </a:pPr>
            <a:r>
              <a:rPr lang="es-CL" sz="2400" dirty="0" smtClean="0"/>
              <a:t>Dos monedas de $100, cuatro monedas de $10 y tres monedas de $5.</a:t>
            </a:r>
            <a:endParaRPr lang="es-CL" sz="2400" dirty="0"/>
          </a:p>
        </p:txBody>
      </p:sp>
      <p:sp>
        <p:nvSpPr>
          <p:cNvPr id="5" name="4 Rectángulo"/>
          <p:cNvSpPr/>
          <p:nvPr/>
        </p:nvSpPr>
        <p:spPr>
          <a:xfrm>
            <a:off x="3851920" y="1484784"/>
            <a:ext cx="1631622" cy="8522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 smtClean="0"/>
              <a:t>$235</a:t>
            </a:r>
            <a:endParaRPr lang="es-CL" sz="40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716">
            <a:off x="6017087" y="5069965"/>
            <a:ext cx="2759741" cy="136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73216"/>
            <a:ext cx="12557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0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CL" b="1" dirty="0" smtClean="0"/>
              <a:t>10.- Identifica el o los números mayores a 117</a:t>
            </a:r>
            <a:endParaRPr lang="es-CL" b="1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11561" t="66802" r="27104" b="24546"/>
          <a:stretch/>
        </p:blipFill>
        <p:spPr bwMode="auto">
          <a:xfrm>
            <a:off x="395536" y="2420888"/>
            <a:ext cx="8238667" cy="10344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Menos"/>
          <p:cNvSpPr/>
          <p:nvPr/>
        </p:nvSpPr>
        <p:spPr>
          <a:xfrm>
            <a:off x="819403" y="3068960"/>
            <a:ext cx="1152128" cy="504056"/>
          </a:xfrm>
          <a:prstGeom prst="mathMinus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819403" y="4077072"/>
            <a:ext cx="4328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s-CL" sz="2800" b="1" dirty="0" smtClean="0"/>
              <a:t>107,110</a:t>
            </a:r>
          </a:p>
          <a:p>
            <a:pPr marL="342900" indent="-342900">
              <a:buAutoNum type="alphaLcParenR"/>
            </a:pPr>
            <a:r>
              <a:rPr lang="es-CL" sz="2800" b="1" dirty="0" smtClean="0"/>
              <a:t>171, 177</a:t>
            </a:r>
          </a:p>
          <a:p>
            <a:pPr marL="342900" indent="-342900">
              <a:buAutoNum type="alphaLcParenR"/>
            </a:pPr>
            <a:r>
              <a:rPr lang="es-CL" sz="2800" b="1" dirty="0" smtClean="0"/>
              <a:t>110, 117</a:t>
            </a:r>
            <a:endParaRPr lang="es-CL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815" y="404664"/>
            <a:ext cx="12557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3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76" y="1681674"/>
            <a:ext cx="6401980" cy="138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6408712" cy="295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25571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-7963"/>
            <a:ext cx="4706937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404" y="1412776"/>
            <a:ext cx="250031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0831"/>
            <a:ext cx="19685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092528" y="4221088"/>
            <a:ext cx="1975793" cy="17281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Ticket de Salida a la Profesora, a su correo electrónico, o a su </a:t>
            </a:r>
            <a:r>
              <a:rPr lang="es-CL" dirty="0" err="1" smtClean="0"/>
              <a:t>whatsApp</a:t>
            </a:r>
            <a:r>
              <a:rPr lang="es-CL" dirty="0" smtClean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1016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723544"/>
              </p:ext>
            </p:extLst>
          </p:nvPr>
        </p:nvGraphicFramePr>
        <p:xfrm>
          <a:off x="467544" y="544457"/>
          <a:ext cx="8136904" cy="6272375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Matemáticas /SEGUNDO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Isabel Gómez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Leiva 2do. 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Priscila Salas  2do. B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Judith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Figueroa   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9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/>
                        <a:t>OA 1. </a:t>
                      </a:r>
                      <a:r>
                        <a:rPr lang="es-CL" sz="1400" dirty="0" smtClean="0"/>
                        <a:t>Contar números del 0 al 1 000 de 2 en 2, de 5 en 5, de 10 en 10 y de 100 en 100, hacia adelante y hacia atrás, empezando por cualquier número menor que 1 000.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Cuentan de 2 en 2, de 5 en 5 y de 10 en 10, hacia delante y hacia atrás.</a:t>
                      </a:r>
                    </a:p>
                    <a:p>
                      <a:r>
                        <a:rPr lang="es-CL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Identifican y corrigen errores y omisiones en una secuencia con a lo menos 5 números.</a:t>
                      </a:r>
                    </a:p>
                    <a:p>
                      <a:r>
                        <a:rPr lang="es-CL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Cuentan monedas hasta $500 pesos con monedas de 100, 5,10 y $50 pesos.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6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Comunicar, Argumentar.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Resolver</a:t>
                      </a:r>
                      <a:r>
                        <a:rPr lang="es-CL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evaluación formativa de matemáticas, correspondiente al conteo del 0 al 1000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 evaluación formativa.</a:t>
                      </a:r>
                      <a:endParaRPr lang="es-CL" sz="16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solidFill>
                  <a:srgbClr val="FF0000"/>
                </a:solidFill>
              </a:rPr>
              <a:t>¡</a:t>
            </a:r>
            <a:r>
              <a:rPr lang="es-CL" b="1" dirty="0" smtClean="0">
                <a:solidFill>
                  <a:srgbClr val="FF0000"/>
                </a:solidFill>
              </a:rPr>
              <a:t>LOGRADO!</a:t>
            </a:r>
            <a:endParaRPr lang="es-CL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5544616" cy="507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5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23" y="86059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2864836" y="1430888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9" y="2780928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82213" y="3501008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formativa de matemáticas semana 22- 23-24-26</a:t>
            </a:r>
            <a:endParaRPr lang="es-CL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2730" y="908720"/>
            <a:ext cx="1255282" cy="108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93019" y="1556792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b="1" dirty="0" smtClean="0"/>
          </a:p>
          <a:p>
            <a:endParaRPr lang="es-CL" b="1" dirty="0"/>
          </a:p>
          <a:p>
            <a:r>
              <a:rPr lang="es-CL" b="1" dirty="0" smtClean="0"/>
              <a:t>Objetivo de Aprendizaje:</a:t>
            </a:r>
          </a:p>
          <a:p>
            <a:r>
              <a:rPr lang="es-CL" b="1" dirty="0" smtClean="0"/>
              <a:t>OA </a:t>
            </a:r>
            <a:r>
              <a:rPr lang="es-CL" b="1" dirty="0"/>
              <a:t>1. </a:t>
            </a:r>
            <a:r>
              <a:rPr lang="es-CL" dirty="0"/>
              <a:t>Contar números del 0 al 1 000 de 2 en 2, de 5 en 5, de 10 en 10 y de 100 en 100, hacia adelante y hacia atrás, empezando por cualquier número menor que 1 000</a:t>
            </a:r>
            <a:r>
              <a:rPr lang="es-CL" dirty="0" smtClean="0"/>
              <a:t>.</a:t>
            </a:r>
          </a:p>
          <a:p>
            <a:endParaRPr lang="es-CL" dirty="0"/>
          </a:p>
          <a:p>
            <a:endParaRPr lang="es-CL" dirty="0" smtClean="0"/>
          </a:p>
          <a:p>
            <a:r>
              <a:rPr lang="es-CL" b="1" dirty="0" smtClean="0">
                <a:ea typeface="Calibri"/>
                <a:cs typeface="Times New Roman"/>
              </a:rPr>
              <a:t>Indicadores:</a:t>
            </a:r>
            <a:endParaRPr lang="es-CL" b="1" dirty="0">
              <a:ea typeface="Calibri"/>
              <a:cs typeface="Times New Roman"/>
            </a:endParaRPr>
          </a:p>
          <a:p>
            <a:r>
              <a:rPr lang="es-CL" dirty="0" smtClean="0"/>
              <a:t>Cuentan  </a:t>
            </a:r>
            <a:r>
              <a:rPr lang="es-CL" dirty="0"/>
              <a:t>de 2 en 2, de 5 en 5 y de 10 en 10, hacia delante y hacia atrás.</a:t>
            </a:r>
          </a:p>
          <a:p>
            <a:r>
              <a:rPr lang="es-CL" dirty="0"/>
              <a:t>- Identifican y corrigen errores y omisiones en una secuencia con a lo menos 5 números.</a:t>
            </a:r>
          </a:p>
          <a:p>
            <a:r>
              <a:rPr lang="es-CL" dirty="0"/>
              <a:t>- Cuentan monedas hasta </a:t>
            </a:r>
            <a:r>
              <a:rPr lang="es-CL" dirty="0" smtClean="0"/>
              <a:t>$ 100 pesos con monedas de 1</a:t>
            </a:r>
            <a:r>
              <a:rPr lang="es-CL" dirty="0"/>
              <a:t>, 5,10 y $50 pesos.</a:t>
            </a:r>
          </a:p>
          <a:p>
            <a:endParaRPr lang="es-CL" b="1" dirty="0" smtClean="0"/>
          </a:p>
          <a:p>
            <a:r>
              <a:rPr lang="es-CL" b="1" dirty="0" smtClean="0"/>
              <a:t>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24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 smtClean="0"/>
              <a:t>Resultados de evaluación</a:t>
            </a:r>
            <a:br>
              <a:rPr lang="es-CL" b="1" dirty="0" smtClean="0"/>
            </a:br>
            <a:r>
              <a:rPr lang="es-CL" b="1" dirty="0"/>
              <a:t>A</a:t>
            </a:r>
            <a:r>
              <a:rPr lang="es-CL" b="1" dirty="0" smtClean="0"/>
              <a:t>lumnos evaluados: 34</a:t>
            </a:r>
            <a:endParaRPr lang="es-CL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046089"/>
              </p:ext>
            </p:extLst>
          </p:nvPr>
        </p:nvGraphicFramePr>
        <p:xfrm>
          <a:off x="1115616" y="1700808"/>
          <a:ext cx="7437513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3672408"/>
                <a:gridCol w="1964905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s-CL" sz="2800" b="1" dirty="0" smtClean="0"/>
                        <a:t>2do. A</a:t>
                      </a:r>
                      <a:endParaRPr lang="es-C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b="1" dirty="0" smtClean="0"/>
                        <a:t>Estudiantes</a:t>
                      </a:r>
                      <a:r>
                        <a:rPr lang="es-CL" sz="2800" b="1" baseline="0" dirty="0" smtClean="0"/>
                        <a:t> evaluados</a:t>
                      </a:r>
                      <a:endParaRPr lang="es-CL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 </a:t>
                      </a:r>
                      <a:r>
                        <a:rPr lang="es-CL" sz="2800" dirty="0" smtClean="0"/>
                        <a:t>17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L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/>
                        <a:t>0</a:t>
                      </a:r>
                      <a:endParaRPr lang="es-C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 smtClean="0"/>
                        <a:t>0%</a:t>
                      </a:r>
                      <a:endParaRPr lang="es-CL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ML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16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97%</a:t>
                      </a:r>
                      <a:endParaRPr lang="es-CL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PL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3%</a:t>
                      </a:r>
                      <a:endParaRPr lang="es-CL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485231"/>
              </p:ext>
            </p:extLst>
          </p:nvPr>
        </p:nvGraphicFramePr>
        <p:xfrm>
          <a:off x="1187624" y="3933057"/>
          <a:ext cx="7344816" cy="1847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3672408"/>
                <a:gridCol w="1944216"/>
              </a:tblGrid>
              <a:tr h="437026">
                <a:tc>
                  <a:txBody>
                    <a:bodyPr/>
                    <a:lstStyle/>
                    <a:p>
                      <a:pPr algn="ctr"/>
                      <a:r>
                        <a:rPr lang="es-CL" sz="2800" b="1" dirty="0" smtClean="0"/>
                        <a:t>2do.B</a:t>
                      </a:r>
                      <a:endParaRPr lang="es-C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b="1" dirty="0" smtClean="0"/>
                        <a:t>Estudiantes</a:t>
                      </a:r>
                      <a:r>
                        <a:rPr lang="es-CL" sz="2800" b="1" baseline="0" dirty="0" smtClean="0"/>
                        <a:t> evaluados</a:t>
                      </a:r>
                      <a:endParaRPr lang="es-C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    </a:t>
                      </a:r>
                      <a:r>
                        <a:rPr lang="es-CL" sz="2800" b="1" dirty="0" smtClean="0"/>
                        <a:t>17</a:t>
                      </a:r>
                      <a:endParaRPr lang="es-CL" b="1" dirty="0"/>
                    </a:p>
                  </a:txBody>
                  <a:tcPr/>
                </a:tc>
              </a:tr>
              <a:tr h="44309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L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0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0%</a:t>
                      </a:r>
                      <a:endParaRPr lang="es-CL" b="1" dirty="0"/>
                    </a:p>
                  </a:txBody>
                  <a:tcPr/>
                </a:tc>
              </a:tr>
              <a:tr h="44309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ML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16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97%</a:t>
                      </a:r>
                      <a:endParaRPr lang="es-CL" b="1" dirty="0"/>
                    </a:p>
                  </a:txBody>
                  <a:tcPr/>
                </a:tc>
              </a:tr>
              <a:tr h="44309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PL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3%</a:t>
                      </a:r>
                      <a:endParaRPr lang="es-CL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52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CL" sz="2800" u="sng" dirty="0" smtClean="0"/>
              <a:t>Indicador descendido:  </a:t>
            </a:r>
            <a:r>
              <a:rPr lang="es-CL" sz="2800" dirty="0" smtClean="0"/>
              <a:t>Cuentan </a:t>
            </a:r>
            <a:r>
              <a:rPr lang="es-CL" sz="2800" dirty="0"/>
              <a:t>de 2 en 2, de 5 en 5 y de 10 en 10, hacia delante y hacia </a:t>
            </a:r>
            <a:r>
              <a:rPr lang="es-CL" sz="2800" dirty="0" smtClean="0"/>
              <a:t>atrás ( Ascendente y descendente)</a:t>
            </a:r>
            <a:endParaRPr lang="es-CL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6408712" cy="276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576064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4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s-CL" dirty="0" smtClean="0"/>
              <a:t>A continuación te invito a revisar pregunta a pregunta la evaluación, analizaremos cada una de las preguntas aclarando dudas y fundamentando cada una de las respuestas.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89040"/>
            <a:ext cx="6120680" cy="268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2557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29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CL" b="1" dirty="0" smtClean="0"/>
              <a:t>Activación de conocimientos previos</a:t>
            </a:r>
            <a:endParaRPr lang="es-CL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644" y="332656"/>
            <a:ext cx="108335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569490" cy="190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856949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051720" y="3719314"/>
            <a:ext cx="56886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Ordena los números de forma descendente en 1 minuto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34572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es-C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 de Matemáticas 2do Básico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sp>
        <p:nvSpPr>
          <p:cNvPr id="2" name="1 Subtítul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dirty="0" smtClean="0"/>
              <a:t>1.- Observa el recuadro y marca con una X la alternativa correcta:</a:t>
            </a:r>
          </a:p>
          <a:p>
            <a:pPr marL="0" indent="0" algn="just">
              <a:buNone/>
            </a:pPr>
            <a:endParaRPr lang="es-CL" dirty="0" smtClean="0"/>
          </a:p>
          <a:p>
            <a:r>
              <a:rPr lang="es-CL" b="1" dirty="0" smtClean="0"/>
              <a:t>A) 26, 36, 46, 56, 66</a:t>
            </a:r>
          </a:p>
          <a:p>
            <a:r>
              <a:rPr lang="es-CL" b="1" dirty="0" smtClean="0"/>
              <a:t>B) 36-37, 47, 56-57</a:t>
            </a:r>
          </a:p>
          <a:p>
            <a:r>
              <a:rPr lang="es-CL" b="1" dirty="0" smtClean="0"/>
              <a:t>C) 46,56, 76, 86, 96</a:t>
            </a:r>
          </a:p>
          <a:p>
            <a:endParaRPr lang="es-CL" b="1" dirty="0" smtClean="0"/>
          </a:p>
          <a:p>
            <a:endParaRPr lang="es-C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0178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468" y="2348880"/>
            <a:ext cx="3655197" cy="360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2430</TotalTime>
  <Words>802</Words>
  <Application>Microsoft Office PowerPoint</Application>
  <PresentationFormat>Presentación en pantalla (4:3)</PresentationFormat>
  <Paragraphs>117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Tema de Office</vt:lpstr>
      <vt:lpstr>1_Tema de Office</vt:lpstr>
      <vt:lpstr>Revisión de evaluación formativa  Matemáticas  2do. Básico  A y B SEMANA N°28 FECHA : 05 al 09 de Octubre 2020</vt:lpstr>
      <vt:lpstr>Presentación de PowerPoint</vt:lpstr>
      <vt:lpstr>Importante:</vt:lpstr>
      <vt:lpstr>Evaluación formativa de matemáticas semana 22- 23-24-26</vt:lpstr>
      <vt:lpstr>Resultados de evaluación Alumnos evaluados: 34</vt:lpstr>
      <vt:lpstr>Indicador descendido:  Cuentan de 2 en 2, de 5 en 5 y de 10 en 10, hacia delante y hacia atrás ( Ascendente y descendente)</vt:lpstr>
      <vt:lpstr>Presentación de PowerPoint</vt:lpstr>
      <vt:lpstr>Activación de conocimientos previos</vt:lpstr>
      <vt:lpstr> Prueba de Matemáticas 2do Básico </vt:lpstr>
      <vt:lpstr>2.-¿Qué patrón numérico corresponde y que  número es el incorrecto en la secuencia. </vt:lpstr>
      <vt:lpstr>3.-¿A qué número corresponde la siguiente escritura?  </vt:lpstr>
      <vt:lpstr>4.- ¿Cómo se escribe el siguiente número:</vt:lpstr>
      <vt:lpstr>5.- </vt:lpstr>
      <vt:lpstr>6.-¿ Qué  patrón corresponde y que números faltan en la siguiente secuencia?</vt:lpstr>
      <vt:lpstr>7.-Observa la secuencia contando de manera descendente, marca la alternativa correcta según los números que corresponden.</vt:lpstr>
      <vt:lpstr>8.-cuenta de manera ascendente e identifica que número falta. </vt:lpstr>
      <vt:lpstr>9.- ¿cómo represento el siguiente dinero en monedas según su cantidad?</vt:lpstr>
      <vt:lpstr>10.- Identifica el o los números mayores a 117</vt:lpstr>
      <vt:lpstr>Presentación de PowerPoint</vt:lpstr>
      <vt:lpstr>¡LOGRADO!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112</cp:revision>
  <dcterms:created xsi:type="dcterms:W3CDTF">2020-07-06T03:06:52Z</dcterms:created>
  <dcterms:modified xsi:type="dcterms:W3CDTF">2020-10-06T18:27:58Z</dcterms:modified>
</cp:coreProperties>
</file>