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58" r:id="rId6"/>
    <p:sldId id="300" r:id="rId7"/>
    <p:sldId id="301" r:id="rId8"/>
    <p:sldId id="305" r:id="rId9"/>
    <p:sldId id="304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swKlPkhfrI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1oBbFIor7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LWHyyCzKJu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8194" y="2286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CLASES VIRTUALES</a:t>
            </a:r>
            <a:br>
              <a:rPr lang="es-CL" sz="2800" b="1" dirty="0"/>
            </a:br>
            <a:r>
              <a:rPr lang="es-CL" sz="2800" b="1" dirty="0"/>
              <a:t>MÚSICA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b="1" dirty="0"/>
              <a:t>SEMANA </a:t>
            </a:r>
            <a:r>
              <a:rPr lang="es-CL" sz="2800" b="1" dirty="0" smtClean="0"/>
              <a:t>N°28 RETROALIMENTACIÓN</a:t>
            </a:r>
            <a:r>
              <a:rPr lang="es-CL" sz="2800" b="1" dirty="0"/>
              <a:t/>
            </a:r>
            <a:br>
              <a:rPr lang="es-CL" sz="2800" b="1" dirty="0"/>
            </a:br>
            <a:r>
              <a:rPr lang="es-CL" sz="2800" b="1" dirty="0"/>
              <a:t>FECHA : </a:t>
            </a:r>
            <a:r>
              <a:rPr lang="es-CL" sz="2800" b="1" dirty="0" smtClean="0"/>
              <a:t>05 al 09 </a:t>
            </a:r>
            <a:r>
              <a:rPr lang="es-CL" sz="2800" b="1" dirty="0"/>
              <a:t>de </a:t>
            </a:r>
            <a:r>
              <a:rPr lang="es-CL" sz="2800" b="1" dirty="0" smtClean="0"/>
              <a:t>Octubre </a:t>
            </a:r>
            <a:endParaRPr lang="es-CL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7808" y="5916452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</a:t>
            </a: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ambiente seguro y </a:t>
            </a: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92684"/>
            <a:ext cx="1052452" cy="102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881">
            <a:off x="7033592" y="2715756"/>
            <a:ext cx="1701552" cy="17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76" y="2204864"/>
            <a:ext cx="5120047" cy="34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04143"/>
              </p:ext>
            </p:extLst>
          </p:nvPr>
        </p:nvGraphicFramePr>
        <p:xfrm>
          <a:off x="251520" y="1196752"/>
          <a:ext cx="8136904" cy="3706093"/>
        </p:xfrm>
        <a:graphic>
          <a:graphicData uri="http://schemas.openxmlformats.org/drawingml/2006/table">
            <a:tbl>
              <a:tblPr firstRow="1" firstCol="1" bandRow="1"/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s-CL" sz="1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2do. Básico  A y B</a:t>
                      </a:r>
                      <a:endParaRPr lang="es-CL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80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Vargas</a:t>
                      </a:r>
                      <a:endParaRPr lang="es-CL" sz="18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OA 04</a:t>
                      </a:r>
                      <a:r>
                        <a:rPr lang="es-CL" sz="1800" b="0" baseline="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8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CL" sz="18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Cantar </a:t>
                      </a:r>
                      <a:r>
                        <a:rPr lang="es-CL" sz="1800" b="0" i="0" dirty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al unísono y a más voces y tocar instrumentos de percusión, melódicos (metalófono, flauta dulce u otros) y/o armónicos (guitarra, teclado, otros).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Acompañan libremente canciones aprendidas con percusión corporal (palmas, pies u otros).</a:t>
                      </a:r>
                      <a:endParaRPr lang="es-ES" sz="18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Preparación cuerpo y voz para cantar y percutir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Realizan percusión  </a:t>
                      </a:r>
                      <a:r>
                        <a:rPr lang="es-MX" sz="18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corporal  acompañando de la canción  «</a:t>
                      </a:r>
                      <a:r>
                        <a:rPr lang="es-MX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EL PATO RENATO»</a:t>
                      </a:r>
                      <a:endParaRPr lang="es-CL" sz="18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Formativa mediante </a:t>
                      </a:r>
                      <a:r>
                        <a:rPr lang="es-ES" sz="18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video enviado a través ticket </a:t>
                      </a:r>
                      <a:r>
                        <a:rPr lang="es-ES" sz="1800" b="0" baseline="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ES" sz="18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salida .</a:t>
                      </a:r>
                      <a:endParaRPr lang="es-ES" sz="18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Normas de clases virtuales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video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sz="2800" b="1" dirty="0"/>
              <a:t>Inicio</a:t>
            </a:r>
            <a:br>
              <a:rPr lang="es-MX" sz="2800" b="1" dirty="0"/>
            </a:br>
            <a:r>
              <a:rPr lang="es-MX" sz="2800" b="1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711BFE-C7E9-4CFD-9C18-9D75266F313E}"/>
              </a:ext>
            </a:extLst>
          </p:cNvPr>
          <p:cNvSpPr/>
          <p:nvPr/>
        </p:nvSpPr>
        <p:spPr>
          <a:xfrm>
            <a:off x="1835696" y="1392996"/>
            <a:ext cx="4968552" cy="584775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pPr algn="ctr"/>
            <a:r>
              <a:rPr lang="es-CL" dirty="0"/>
              <a:t> </a:t>
            </a:r>
            <a:r>
              <a:rPr lang="es-CL" sz="3200" b="1" dirty="0">
                <a:latin typeface="Comic Sans MS" pitchFamily="66" charset="0"/>
              </a:rPr>
              <a:t>¿Qué es percusión?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35594" y="2132856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omic Sans MS" panose="030F0702030302020204" pitchFamily="66" charset="0"/>
              </a:rPr>
              <a:t>Consiste en dar golpecitos suaves con partes del cuerpo como los dedos, las manos o con instrumentos que se hacen sonar al golpearlos con baquetas, mazas o palillos o al hacerlos chocar entre sí.</a:t>
            </a:r>
            <a:endParaRPr lang="es-CL" sz="2000" b="1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05064"/>
            <a:ext cx="1735523" cy="22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15" y="4005064"/>
            <a:ext cx="177346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20" y="4019530"/>
            <a:ext cx="1707469" cy="22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2526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80" y="26064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5576" y="961564"/>
            <a:ext cx="694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sz="2800" dirty="0" smtClean="0">
                <a:hlinkClick r:id="rId4"/>
              </a:rPr>
              <a:t>www.youtube.com/watch?v=swKlPkhfrIc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59905"/>
            <a:ext cx="7215777" cy="420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9699" y="1124744"/>
            <a:ext cx="8229600" cy="4525963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www.youtube.com/watch?v=1oBbFIor7Rs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60648"/>
            <a:ext cx="12795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83436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446147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DESARROLLO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84745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¡</a:t>
            </a:r>
            <a:r>
              <a:rPr lang="es-CL" dirty="0" smtClean="0"/>
              <a:t>Ahora con cucharas!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827584" y="177281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</a:t>
            </a:r>
            <a:r>
              <a:rPr lang="es-CL" sz="2400" b="1" dirty="0" smtClean="0">
                <a:hlinkClick r:id="rId4"/>
              </a:rPr>
              <a:t>www.youtube.com/watch?v=LWHyyCzKJu4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308861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086">
            <a:off x="6194331" y="2991216"/>
            <a:ext cx="1584176" cy="241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onsigue un rostro más joven ¡con una cuchara! - VI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5306">
            <a:off x="180103" y="5445959"/>
            <a:ext cx="1576954" cy="88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57" y="5373216"/>
            <a:ext cx="17986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1087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MÚSICA - SEMANA 28 </a:t>
            </a:r>
          </a:p>
          <a:p>
            <a:pPr algn="ctr"/>
            <a:r>
              <a:rPr lang="es-CL" sz="2000" b="1" dirty="0"/>
              <a:t>R</a:t>
            </a:r>
            <a:r>
              <a:rPr lang="es-CL" sz="2000" b="1" dirty="0" smtClean="0"/>
              <a:t>etroalimentación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Nombre: </a:t>
            </a:r>
            <a:r>
              <a:rPr lang="es-CL" dirty="0"/>
              <a:t>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652120" y="4831053"/>
            <a:ext cx="2952328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 tu </a:t>
            </a:r>
            <a:r>
              <a:rPr lang="es-CL" dirty="0" smtClean="0"/>
              <a:t>profesora jefe.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887117-4DE8-4331-89B4-B699137D76D6}"/>
              </a:ext>
            </a:extLst>
          </p:cNvPr>
          <p:cNvSpPr/>
          <p:nvPr/>
        </p:nvSpPr>
        <p:spPr>
          <a:xfrm>
            <a:off x="458044" y="2420888"/>
            <a:ext cx="85064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400" b="1" i="1" u="sng" dirty="0"/>
              <a:t>De acuerdo a la </a:t>
            </a:r>
            <a:r>
              <a:rPr lang="es-CL" sz="2400" b="1" i="1" u="sng" dirty="0" smtClean="0"/>
              <a:t>clase:</a:t>
            </a:r>
            <a:endParaRPr lang="es-CL" sz="2400" b="1" dirty="0" smtClean="0"/>
          </a:p>
          <a:p>
            <a:r>
              <a:rPr lang="es-CL" sz="2000" dirty="0" smtClean="0"/>
              <a:t>Envía un video con el desarrollo de la RETROALIMENTACIÓN:</a:t>
            </a:r>
          </a:p>
          <a:p>
            <a:r>
              <a:rPr lang="es-CL" sz="2000" dirty="0" smtClean="0"/>
              <a:t>1.- Sigue los pasos indicados en el video de la canción </a:t>
            </a:r>
            <a:r>
              <a:rPr lang="es-CL" sz="2000" b="1" dirty="0" smtClean="0"/>
              <a:t>«El Patio Renato»</a:t>
            </a:r>
          </a:p>
          <a:p>
            <a:r>
              <a:rPr lang="es-CL" sz="2000" b="1" dirty="0" smtClean="0"/>
              <a:t>2.- Utiliza las cucharas como instrumento de percusión.</a:t>
            </a:r>
          </a:p>
          <a:p>
            <a:r>
              <a:rPr lang="es-CL" sz="2000" b="1" dirty="0" smtClean="0"/>
              <a:t>3.- Graba un video cangando u siguiendo el ritmo con las cucharas de la canción «El Pato Renato» </a:t>
            </a:r>
            <a:endParaRPr lang="es-CL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22" y="3536270"/>
            <a:ext cx="224948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73151"/>
            <a:ext cx="4243722" cy="11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354</Words>
  <Application>Microsoft Office PowerPoint</Application>
  <PresentationFormat>Presentación en pantalla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CLASES VIRTUALES MÚSICA SEMANA N°28 RETROALIMENTACIÓN FECHA : 05 al 09 de Octubre </vt:lpstr>
      <vt:lpstr>Presentación de PowerPoint</vt:lpstr>
      <vt:lpstr>Normas de clases virtuales </vt:lpstr>
      <vt:lpstr>Importante:</vt:lpstr>
      <vt:lpstr>Inicio Activación Conocimientos Previos</vt:lpstr>
      <vt:lpstr>motivación</vt:lpstr>
      <vt:lpstr>Presentación de PowerPoint</vt:lpstr>
      <vt:lpstr>¡Ahora con cucharas!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121</cp:revision>
  <dcterms:created xsi:type="dcterms:W3CDTF">2020-07-06T03:06:52Z</dcterms:created>
  <dcterms:modified xsi:type="dcterms:W3CDTF">2020-10-03T17:04:55Z</dcterms:modified>
</cp:coreProperties>
</file>