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58" r:id="rId6"/>
    <p:sldId id="305" r:id="rId7"/>
    <p:sldId id="304" r:id="rId8"/>
    <p:sldId id="308" r:id="rId9"/>
    <p:sldId id="309" r:id="rId10"/>
    <p:sldId id="310" r:id="rId11"/>
    <p:sldId id="311" r:id="rId12"/>
    <p:sldId id="312" r:id="rId13"/>
    <p:sldId id="313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MbezfOufXh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PIOKKKW__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1485" y="2286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  al 09 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48" y="241766"/>
            <a:ext cx="2258687" cy="19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644998" cy="36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80648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2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285533" cy="604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6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el siguiente video: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www.youtube.com/watch?v=MbezfOufXh0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9" y="2276872"/>
            <a:ext cx="7073318" cy="41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2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ORIENTACIÓN</a:t>
            </a:r>
          </a:p>
          <a:p>
            <a:pPr algn="ctr"/>
            <a:r>
              <a:rPr lang="es-CL" sz="2000" b="1" smtClean="0"/>
              <a:t>SEMANA 28 RETROALIMENTACIÓN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</a:t>
            </a:r>
          </a:p>
          <a:p>
            <a:r>
              <a:rPr lang="es-CL" dirty="0" smtClean="0"/>
              <a:t>-Identificar </a:t>
            </a:r>
            <a:r>
              <a:rPr lang="es-CL" dirty="0"/>
              <a:t>conductas que favorecen la convivencia y aquellas que no la favorecen.</a:t>
            </a:r>
          </a:p>
          <a:p>
            <a:r>
              <a:rPr lang="es-CL" dirty="0" smtClean="0"/>
              <a:t>-Identifican </a:t>
            </a:r>
            <a:r>
              <a:rPr lang="es-CL" dirty="0"/>
              <a:t>conductas que son negativas en las relaciones interpersonales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1.-  ¿Qué es la tenencia responsable de mascotas?</a:t>
            </a:r>
          </a:p>
          <a:p>
            <a:r>
              <a:rPr lang="es-CL" dirty="0" smtClean="0"/>
              <a:t>2.- ¿En qué situación debo demostrar respeto por los animales?</a:t>
            </a:r>
          </a:p>
          <a:p>
            <a:r>
              <a:rPr lang="es-CL" dirty="0" smtClean="0"/>
              <a:t>3.- Crea una historia donde participe una mascota, luego </a:t>
            </a:r>
            <a:r>
              <a:rPr lang="es-CL" smtClean="0"/>
              <a:t>dibuja </a:t>
            </a:r>
            <a:r>
              <a:rPr lang="es-CL" smtClean="0"/>
              <a:t>tu </a:t>
            </a:r>
            <a:r>
              <a:rPr lang="es-CL" dirty="0" smtClean="0"/>
              <a:t>mascota.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589240"/>
            <a:ext cx="3384376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  profesora jefe</a:t>
            </a:r>
          </a:p>
          <a:p>
            <a:pPr algn="ctr"/>
            <a:endParaRPr lang="es-CL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79412"/>
              </p:ext>
            </p:extLst>
          </p:nvPr>
        </p:nvGraphicFramePr>
        <p:xfrm>
          <a:off x="467544" y="544457"/>
          <a:ext cx="8136904" cy="546770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Leiva 2do. 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 2do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Identificar conductas que favorecen</a:t>
                      </a:r>
                      <a:r>
                        <a:rPr lang="es-CL" sz="1600" baseline="0" dirty="0" smtClean="0"/>
                        <a:t> la convivencia y aquellas que no la favorecen.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aseline="0" dirty="0" smtClean="0"/>
                        <a:t>Identifican conductas que son negativas en las relaciones interpersonales.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 respeto  con la tenencia responsable de nuestras mascotas.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Normas Virtuales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8" y="321297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051720" y="4133363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compañeros</a:t>
            </a:r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  <a:hlinkClick r:id="rId2"/>
              </a:rPr>
              <a:t>https://www.youtube.com/watch?v=SPIOKKKW__</a:t>
            </a:r>
            <a:r>
              <a:rPr lang="es-CL" sz="3000" dirty="0" smtClean="0">
                <a:solidFill>
                  <a:srgbClr val="FF0000"/>
                </a:solidFill>
                <a:hlinkClick r:id="rId2"/>
              </a:rPr>
              <a:t>c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3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78158"/>
            <a:ext cx="6185535" cy="408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6"/>
          </a:xfrm>
        </p:spPr>
        <p:txBody>
          <a:bodyPr>
            <a:noAutofit/>
          </a:bodyPr>
          <a:lstStyle/>
          <a:p>
            <a:pPr algn="l"/>
            <a:r>
              <a:rPr lang="es-CL" sz="4000" b="1" dirty="0" smtClean="0"/>
              <a:t>Inicio</a:t>
            </a:r>
            <a:br>
              <a:rPr lang="es-CL" sz="4000" b="1" dirty="0" smtClean="0"/>
            </a:br>
            <a:r>
              <a:rPr lang="es-CL" sz="4000" b="1" dirty="0" smtClean="0"/>
              <a:t>Activación Conocimientos Previos</a:t>
            </a:r>
            <a:endParaRPr lang="es-CL" sz="4000" b="1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CL" sz="5100" b="1" dirty="0" smtClean="0">
                <a:solidFill>
                  <a:schemeClr val="tx2"/>
                </a:solidFill>
              </a:rPr>
              <a:t>¿Qué significa la tenencia responsable de mascotas?</a:t>
            </a:r>
          </a:p>
          <a:p>
            <a:pPr algn="l"/>
            <a:endParaRPr lang="es-CL" sz="4000" b="1" dirty="0" smtClean="0">
              <a:solidFill>
                <a:schemeClr val="tx2"/>
              </a:solidFill>
            </a:endParaRPr>
          </a:p>
          <a:p>
            <a:pPr algn="l"/>
            <a:r>
              <a:rPr lang="es-CL" sz="4000" b="1" dirty="0">
                <a:solidFill>
                  <a:schemeClr val="tx2"/>
                </a:solidFill>
              </a:rPr>
              <a:t>En Julio del 2017 se promulgó la “Ley de Tenencia Responsable de Mascotas” la cual nace para erradicar el maltrato animal, el abandono, la cruza irresponsable y daños a terceros por gatos y perros con dueños. De esta manera, se obliga a los dueños a velar por el cuidado de sus mascotas y daños que estos podrían realizar a otros. Además de penalizar maltratos que pueden cometer los mismos dueños a gatos y perros, como por ejemplo, la cruza indiscriminada de animales que terminan siendo abandonados.</a:t>
            </a:r>
          </a:p>
          <a:p>
            <a:pPr algn="l"/>
            <a:endParaRPr lang="es-CL" sz="4000" b="1" dirty="0" smtClean="0">
              <a:solidFill>
                <a:schemeClr val="tx2"/>
              </a:solidFill>
            </a:endParaRP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534"/>
            <a:ext cx="6480720" cy="595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8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890"/>
            <a:ext cx="6408712" cy="640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9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8407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201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453</Words>
  <Application>Microsoft Office PowerPoint</Application>
  <PresentationFormat>Presentación en pantalla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Orientación  SEMANA N°28 FECHA : 05  al 09  de octubre</vt:lpstr>
      <vt:lpstr>Presentación de PowerPoint</vt:lpstr>
      <vt:lpstr>Normas Virtuales</vt:lpstr>
      <vt:lpstr>Importante:</vt:lpstr>
      <vt:lpstr>REFLEXIÓN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 el siguiente video: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102</cp:revision>
  <dcterms:created xsi:type="dcterms:W3CDTF">2020-07-06T03:06:52Z</dcterms:created>
  <dcterms:modified xsi:type="dcterms:W3CDTF">2020-10-03T17:06:37Z</dcterms:modified>
</cp:coreProperties>
</file>