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256" r:id="rId3"/>
    <p:sldId id="310" r:id="rId4"/>
    <p:sldId id="304" r:id="rId5"/>
    <p:sldId id="301" r:id="rId6"/>
    <p:sldId id="323" r:id="rId7"/>
    <p:sldId id="322" r:id="rId8"/>
    <p:sldId id="324" r:id="rId9"/>
    <p:sldId id="29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>
        <p:scale>
          <a:sx n="68" d="100"/>
          <a:sy n="68" d="100"/>
        </p:scale>
        <p:origin x="-102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 dirty="0"/>
              <a:t> 28</a:t>
            </a:r>
            <a:br>
              <a:rPr lang="es-CL" sz="2800" dirty="0"/>
            </a:br>
            <a:r>
              <a:rPr lang="es-CL" sz="2800" dirty="0"/>
              <a:t>FECHA : 09- Octubre-2020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5 Tabla">
            <a:extLst>
              <a:ext uri="{FF2B5EF4-FFF2-40B4-BE49-F238E27FC236}">
                <a16:creationId xmlns:a16="http://schemas.microsoft.com/office/drawing/2014/main" xmlns="" id="{977EB61C-4222-4C41-80DC-9CB40A91C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202414"/>
              </p:ext>
            </p:extLst>
          </p:nvPr>
        </p:nvGraphicFramePr>
        <p:xfrm>
          <a:off x="389131" y="332656"/>
          <a:ext cx="8136904" cy="6071389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2°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Judit Figueroa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Probar y explicar los resultados de los trabajos propios y de otros, de forma individual o en equipos,  dialogando sobre sus ideas y señalando cómo podría mejorar el trabajo en el futuro. </a:t>
                      </a:r>
                      <a:r>
                        <a:rPr lang="es-CL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4) </a:t>
                      </a:r>
                      <a:endParaRPr lang="es-C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Reconocen aspectos que se deben considerar al momento de evaluar un objeto tecnológico. </a:t>
                      </a:r>
                      <a:endParaRPr lang="es-CL" sz="1400" dirty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Reconocer, concluir, clasificar, reconocer, analizar, describir, establecer. 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PORCENTAJE</a:t>
                      </a:r>
                      <a:r>
                        <a:rPr lang="es-CL" sz="1200" b="1" baseline="0" dirty="0">
                          <a:effectLst/>
                          <a:latin typeface="+mn-lt"/>
                        </a:rPr>
                        <a:t> E INDICADOR DESCENDIDO</a:t>
                      </a:r>
                      <a:endParaRPr lang="es-CL" sz="12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 2°A: 11 alumnos rindieron la evaluación equivalente al 100% en donde</a:t>
                      </a:r>
                      <a:r>
                        <a:rPr lang="es-CL" sz="1400" b="1" baseline="0" dirty="0">
                          <a:effectLst/>
                          <a:latin typeface="+mn-lt"/>
                        </a:rPr>
                        <a:t> el 100% logra con éxito todos los indicadores.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baseline="0" dirty="0">
                          <a:effectLst/>
                          <a:latin typeface="+mn-lt"/>
                        </a:rPr>
                        <a:t>2°B: 17 </a:t>
                      </a:r>
                      <a:r>
                        <a:rPr lang="es-CL" sz="1400" b="1" dirty="0">
                          <a:effectLst/>
                          <a:latin typeface="+mn-lt"/>
                        </a:rPr>
                        <a:t>alumnos rindieron la evaluación equivalente al 100% en donde</a:t>
                      </a:r>
                      <a:r>
                        <a:rPr lang="es-CL" sz="1400" b="1" baseline="0" dirty="0">
                          <a:effectLst/>
                          <a:latin typeface="+mn-lt"/>
                        </a:rPr>
                        <a:t> el 100% logra con éxito todos los indicadores.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4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5511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95877" y="2564904"/>
            <a:ext cx="39880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¿Qué debemos considerar al momento de realizar un objeto? </a:t>
            </a:r>
          </a:p>
          <a:p>
            <a:endParaRPr lang="es-CL" sz="2800" dirty="0"/>
          </a:p>
          <a:p>
            <a:r>
              <a:rPr lang="es-CL" sz="2800" dirty="0"/>
              <a:t>¿Cuántos pasos debemos saber para confeccionar un objeto?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/>
              <a:t>Pasos para crear objeto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7169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escuela-y-colegio-imagen-animada-000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00808"/>
            <a:ext cx="2908100" cy="360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187624" y="1556792"/>
            <a:ext cx="58429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/>
              <a:t>1° Conocer el problema.</a:t>
            </a:r>
          </a:p>
          <a:p>
            <a:r>
              <a:rPr lang="es-CL" sz="3600" dirty="0"/>
              <a:t> </a:t>
            </a:r>
          </a:p>
          <a:p>
            <a:r>
              <a:rPr lang="es-CL" sz="3600" dirty="0"/>
              <a:t>2° Planificar.</a:t>
            </a:r>
          </a:p>
          <a:p>
            <a:r>
              <a:rPr lang="es-CL" sz="3600" dirty="0"/>
              <a:t> </a:t>
            </a:r>
          </a:p>
          <a:p>
            <a:r>
              <a:rPr lang="es-CL" sz="3600" dirty="0"/>
              <a:t>3° Construir.</a:t>
            </a:r>
          </a:p>
          <a:p>
            <a:endParaRPr lang="es-CL" sz="3600" dirty="0"/>
          </a:p>
          <a:p>
            <a:r>
              <a:rPr lang="es-CL" sz="3600" dirty="0"/>
              <a:t>4° Evaluar. </a:t>
            </a:r>
            <a:endParaRPr lang="es-CL" sz="5400" dirty="0"/>
          </a:p>
        </p:txBody>
      </p:sp>
    </p:spTree>
    <p:extLst>
      <p:ext uri="{BB962C8B-B14F-4D97-AF65-F5344CB8AC3E}">
        <p14:creationId xmlns:p14="http://schemas.microsoft.com/office/powerpoint/2010/main" val="1981446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TODOS CONECTADOS.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Un grupo de 3 amigos tienen muchas ganas de jugar, pero por temas de contingencia (pandemia covid19) no se pueden encontrar, pero a uno de los niños se le ocurrió una brillante idea; y es crear unos boqui toquis para comunicarse sin acercarse.  </a:t>
            </a:r>
          </a:p>
        </p:txBody>
      </p:sp>
      <p:pic>
        <p:nvPicPr>
          <p:cNvPr id="1026" name="Picture 2" descr="Amazon.es: Walkie Talkies: Juguetes y juegos">
            <a:extLst>
              <a:ext uri="{FF2B5EF4-FFF2-40B4-BE49-F238E27FC236}">
                <a16:creationId xmlns:a16="http://schemas.microsoft.com/office/drawing/2014/main" xmlns="" id="{CBC99023-106C-420E-8583-BCA168886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61828"/>
            <a:ext cx="3168352" cy="294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873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AYUDEMOS A ESTOS AMIGOS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55616" y="1268760"/>
            <a:ext cx="813690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3200" dirty="0"/>
          </a:p>
          <a:p>
            <a:r>
              <a:rPr lang="es-CL" sz="2800" dirty="0"/>
              <a:t>1° Conocer el problema: </a:t>
            </a:r>
          </a:p>
          <a:p>
            <a:r>
              <a:rPr lang="es-CL" sz="2800" dirty="0"/>
              <a:t> </a:t>
            </a:r>
          </a:p>
          <a:p>
            <a:r>
              <a:rPr lang="es-CL" sz="2800" dirty="0"/>
              <a:t>2° Planificar:</a:t>
            </a:r>
          </a:p>
          <a:p>
            <a:r>
              <a:rPr lang="es-CL" sz="2800" dirty="0"/>
              <a:t> </a:t>
            </a:r>
          </a:p>
          <a:p>
            <a:r>
              <a:rPr lang="es-CL" sz="2800" dirty="0"/>
              <a:t>3° Construir:</a:t>
            </a:r>
          </a:p>
          <a:p>
            <a:endParaRPr lang="es-CL" sz="2800" dirty="0"/>
          </a:p>
          <a:p>
            <a:r>
              <a:rPr lang="es-CL" sz="2800" dirty="0"/>
              <a:t>4° Evaluar: </a:t>
            </a: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3128760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A DUBUJAR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47778223-66B7-46A4-A38D-1F14DD33F0CE}"/>
              </a:ext>
            </a:extLst>
          </p:cNvPr>
          <p:cNvSpPr txBox="1"/>
          <p:nvPr/>
        </p:nvSpPr>
        <p:spPr>
          <a:xfrm>
            <a:off x="776671" y="1435893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L" sz="2400" dirty="0"/>
              <a:t>Según cada paso visto, es momento de imaginar y crear otro método o forma para que estos amigos se puedan comunicar. </a:t>
            </a:r>
          </a:p>
          <a:p>
            <a:endParaRPr lang="es-CL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L" sz="2400" dirty="0"/>
              <a:t>¿Qué ideas tienes tú?</a:t>
            </a:r>
          </a:p>
        </p:txBody>
      </p:sp>
    </p:spTree>
    <p:extLst>
      <p:ext uri="{BB962C8B-B14F-4D97-AF65-F5344CB8AC3E}">
        <p14:creationId xmlns:p14="http://schemas.microsoft.com/office/powerpoint/2010/main" val="304008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Tecnología</a:t>
            </a:r>
          </a:p>
          <a:p>
            <a:pPr algn="ctr"/>
            <a:r>
              <a:rPr lang="es-CL" sz="2000" b="1" dirty="0"/>
              <a:t>SEMANA 28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78814" y="2768088"/>
            <a:ext cx="77048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1) ¿Qué aspectos debemos considerar al momento de crear un objeto tecnológico? Explica </a:t>
            </a:r>
          </a:p>
          <a:p>
            <a:endParaRPr lang="es-CL" sz="1600" b="1" dirty="0"/>
          </a:p>
          <a:p>
            <a:r>
              <a:rPr lang="es-CL" sz="1600" b="1" dirty="0"/>
              <a:t>2) ¿Qué herramientas y materiales crees que son las adecuadas para que un niño utilice? Fundamenta</a:t>
            </a:r>
            <a:endParaRPr lang="es-CL" sz="1600" dirty="0"/>
          </a:p>
          <a:p>
            <a:endParaRPr lang="es-CL" sz="1600" b="1" dirty="0"/>
          </a:p>
          <a:p>
            <a:endParaRPr lang="es-CL" sz="1600" b="1" dirty="0"/>
          </a:p>
          <a:p>
            <a:endParaRPr lang="es-CL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4535996" y="5389078"/>
            <a:ext cx="4392488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481" y="486096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2575</TotalTime>
  <Words>425</Words>
  <Application>Microsoft Office PowerPoint</Application>
  <PresentationFormat>Presentación en pantalla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PLANIFICACIÓN  CLASES VIRTUALES SEMANA N° 28 FECHA : 09- Octubre-2020</vt:lpstr>
      <vt:lpstr>Presentación de PowerPoint</vt:lpstr>
      <vt:lpstr>Reglas para una buena clase </vt:lpstr>
      <vt:lpstr>Inicio Activación Conocimientos Previos</vt:lpstr>
      <vt:lpstr>Pasos para crear objeto</vt:lpstr>
      <vt:lpstr>TODOS CONECTADOS. </vt:lpstr>
      <vt:lpstr>AYUDEMOS A ESTOS AMIGOS </vt:lpstr>
      <vt:lpstr>A DUBUJAR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HP</cp:lastModifiedBy>
  <cp:revision>132</cp:revision>
  <dcterms:created xsi:type="dcterms:W3CDTF">2020-07-06T03:06:52Z</dcterms:created>
  <dcterms:modified xsi:type="dcterms:W3CDTF">2020-10-06T20:58:49Z</dcterms:modified>
</cp:coreProperties>
</file>