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8" r:id="rId2"/>
    <p:sldId id="256" r:id="rId3"/>
    <p:sldId id="310" r:id="rId4"/>
    <p:sldId id="304" r:id="rId5"/>
    <p:sldId id="327" r:id="rId6"/>
    <p:sldId id="329" r:id="rId7"/>
    <p:sldId id="328" r:id="rId8"/>
    <p:sldId id="333" r:id="rId9"/>
    <p:sldId id="332" r:id="rId10"/>
    <p:sldId id="331" r:id="rId11"/>
    <p:sldId id="334" r:id="rId12"/>
    <p:sldId id="326" r:id="rId13"/>
    <p:sldId id="330" r:id="rId14"/>
    <p:sldId id="297" r:id="rId1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8" autoAdjust="0"/>
    <p:restoredTop sz="86477" autoAdjust="0"/>
  </p:normalViewPr>
  <p:slideViewPr>
    <p:cSldViewPr>
      <p:cViewPr>
        <p:scale>
          <a:sx n="80" d="100"/>
          <a:sy n="80" d="100"/>
        </p:scale>
        <p:origin x="-108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11-10-2020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zmgu-wtNhG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456492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 smtClean="0"/>
              <a:t>ARTES VISUALES </a:t>
            </a:r>
            <a:br>
              <a:rPr lang="es-CL" sz="2800" b="1" dirty="0" smtClean="0"/>
            </a:br>
            <a:r>
              <a:rPr lang="es-CL" sz="2800" b="1" dirty="0" smtClean="0"/>
              <a:t>SEMANA </a:t>
            </a:r>
            <a:r>
              <a:rPr lang="es-CL" sz="2800" b="1" dirty="0"/>
              <a:t>N</a:t>
            </a:r>
            <a:r>
              <a:rPr lang="es-CL" sz="2800" b="1" dirty="0" smtClean="0"/>
              <a:t>° 29</a:t>
            </a:r>
            <a:r>
              <a:rPr lang="es-CL" sz="2800" b="1" dirty="0"/>
              <a:t/>
            </a:r>
            <a:br>
              <a:rPr lang="es-CL" sz="2800" b="1" dirty="0"/>
            </a:br>
            <a:r>
              <a:rPr lang="es-CL" sz="2800" b="1" dirty="0" smtClean="0"/>
              <a:t>13 de Octubre  2020</a:t>
            </a:r>
            <a:endParaRPr lang="es-CL" sz="28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seguro y saludable</a:t>
            </a:r>
            <a:endParaRPr lang="es-ES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764704"/>
            <a:ext cx="1527570" cy="131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207" y="2119661"/>
            <a:ext cx="5040560" cy="37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69281"/>
            <a:ext cx="2808312" cy="151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0" y="181084"/>
            <a:ext cx="8228606" cy="634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1279525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74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«Ahora prepara tus materiales»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Papel lustre o papel de revistas con colores.</a:t>
            </a:r>
          </a:p>
          <a:p>
            <a:r>
              <a:rPr lang="es-CL" dirty="0" smtClean="0"/>
              <a:t>Pegamento en barra o cola fría.</a:t>
            </a:r>
          </a:p>
          <a:p>
            <a:r>
              <a:rPr lang="es-CL" dirty="0" smtClean="0"/>
              <a:t>Block, cuaderno de Artes Visuales o croquera.</a:t>
            </a:r>
          </a:p>
          <a:p>
            <a:r>
              <a:rPr lang="es-CL" dirty="0" smtClean="0"/>
              <a:t>Tus manos para rasgar el papel lustre</a:t>
            </a:r>
          </a:p>
          <a:p>
            <a:r>
              <a:rPr lang="es-CL" dirty="0" smtClean="0"/>
              <a:t>Y </a:t>
            </a:r>
            <a:r>
              <a:rPr lang="es-CL" dirty="0" smtClean="0"/>
              <a:t>tu </a:t>
            </a:r>
            <a:r>
              <a:rPr lang="es-CL" dirty="0" smtClean="0"/>
              <a:t>bella imaginación.</a:t>
            </a:r>
          </a:p>
          <a:p>
            <a:endParaRPr lang="es-C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5439"/>
            <a:ext cx="2795339" cy="209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06" y="5013176"/>
            <a:ext cx="1279525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4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Indicadores a evaluar actividad semana 29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pPr marL="0" indent="0">
              <a:buNone/>
            </a:pPr>
            <a:endParaRPr lang="es-CL" sz="2800" b="1" dirty="0" smtClean="0"/>
          </a:p>
          <a:p>
            <a:endParaRPr lang="es-CL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450313"/>
              </p:ext>
            </p:extLst>
          </p:nvPr>
        </p:nvGraphicFramePr>
        <p:xfrm>
          <a:off x="755576" y="2132856"/>
          <a:ext cx="684076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4179"/>
                <a:gridCol w="1804156"/>
                <a:gridCol w="1052425"/>
              </a:tblGrid>
              <a:tr h="0">
                <a:tc>
                  <a:txBody>
                    <a:bodyPr/>
                    <a:lstStyle/>
                    <a:p>
                      <a:r>
                        <a:rPr lang="es-CL" dirty="0" smtClean="0"/>
                        <a:t>Indicadores</a:t>
                      </a:r>
                      <a:r>
                        <a:rPr lang="es-CL" baseline="0" dirty="0" smtClean="0"/>
                        <a:t> a evaluar: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Puntaje logrado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Puntos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3200" b="1" dirty="0" smtClean="0"/>
                        <a:t>Creatividad en </a:t>
                      </a:r>
                      <a:r>
                        <a:rPr lang="es-CL" sz="3200" b="1" dirty="0" smtClean="0"/>
                        <a:t>tu</a:t>
                      </a:r>
                      <a:r>
                        <a:rPr lang="es-CL" sz="3200" b="1" baseline="0" dirty="0" smtClean="0"/>
                        <a:t> </a:t>
                      </a:r>
                      <a:r>
                        <a:rPr lang="es-CL" sz="3200" b="1" baseline="0" dirty="0" smtClean="0"/>
                        <a:t>O</a:t>
                      </a:r>
                      <a:r>
                        <a:rPr lang="es-CL" sz="3200" b="1" dirty="0" smtClean="0"/>
                        <a:t>bra</a:t>
                      </a:r>
                      <a:r>
                        <a:rPr lang="es-CL" sz="3200" b="1" baseline="0" dirty="0" smtClean="0"/>
                        <a:t> de Arte</a:t>
                      </a:r>
                      <a:endParaRPr lang="es-CL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200" b="1" dirty="0" smtClean="0"/>
                        <a:t>5</a:t>
                      </a:r>
                      <a:endParaRPr lang="es-CL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3200" b="1" dirty="0" smtClean="0"/>
                        <a:t>Replica de un paisaje de Chile</a:t>
                      </a:r>
                      <a:endParaRPr lang="es-CL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200" b="1" dirty="0" smtClean="0"/>
                        <a:t>3</a:t>
                      </a:r>
                      <a:endParaRPr lang="es-CL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3200" b="1" dirty="0" smtClean="0"/>
                        <a:t>Uso</a:t>
                      </a:r>
                      <a:r>
                        <a:rPr lang="es-CL" sz="3200" b="1" baseline="0" dirty="0" smtClean="0"/>
                        <a:t> del material  adecuado</a:t>
                      </a:r>
                      <a:endParaRPr lang="es-CL" sz="3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200" b="1" dirty="0" smtClean="0"/>
                        <a:t>2</a:t>
                      </a:r>
                      <a:endParaRPr lang="es-CL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9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9090"/>
            <a:ext cx="3088478" cy="369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3763"/>
            <a:ext cx="4093491" cy="307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069613" cy="313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52" y="3810043"/>
            <a:ext cx="3772694" cy="283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0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260648"/>
            <a:ext cx="4248472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TICKET DE SALIDA</a:t>
            </a:r>
          </a:p>
          <a:p>
            <a:pPr algn="ctr"/>
            <a:r>
              <a:rPr lang="es-CL" sz="2000" b="1" dirty="0" smtClean="0"/>
              <a:t>Artes Visuales</a:t>
            </a:r>
          </a:p>
          <a:p>
            <a:pPr algn="ctr"/>
            <a:r>
              <a:rPr lang="es-CL" sz="2000" b="1" dirty="0" smtClean="0"/>
              <a:t>SEMANA 29</a:t>
            </a:r>
            <a:endParaRPr lang="es-CL" sz="2000" b="1" dirty="0"/>
          </a:p>
        </p:txBody>
      </p:sp>
      <p:sp>
        <p:nvSpPr>
          <p:cNvPr id="3" name="2 Rectángulo redondeado"/>
          <p:cNvSpPr/>
          <p:nvPr/>
        </p:nvSpPr>
        <p:spPr>
          <a:xfrm>
            <a:off x="467544" y="1530444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Nombre: _______________________________________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544" y="2420888"/>
            <a:ext cx="77048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</a:t>
            </a:r>
            <a:r>
              <a:rPr lang="es-CL" smtClean="0"/>
              <a:t>.-  </a:t>
            </a:r>
            <a:r>
              <a:rPr lang="es-CL"/>
              <a:t>M</a:t>
            </a:r>
            <a:r>
              <a:rPr lang="es-CL" smtClean="0"/>
              <a:t>enciona </a:t>
            </a:r>
            <a:r>
              <a:rPr lang="es-CL" dirty="0" smtClean="0"/>
              <a:t>dos paisajes de la zona norte de </a:t>
            </a:r>
            <a:r>
              <a:rPr lang="es-CL" dirty="0" smtClean="0"/>
              <a:t>Chile</a:t>
            </a:r>
            <a:endParaRPr lang="es-CL" dirty="0" smtClean="0"/>
          </a:p>
          <a:p>
            <a:r>
              <a:rPr lang="es-CL" dirty="0" smtClean="0"/>
              <a:t>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s-CL" dirty="0"/>
          </a:p>
          <a:p>
            <a:r>
              <a:rPr lang="es-CL" dirty="0" smtClean="0"/>
              <a:t>2.- ¿Qué diferencia existe entre los paisajes de la zona norte y zona sur de Chile? </a:t>
            </a:r>
          </a:p>
          <a:p>
            <a:r>
              <a:rPr lang="es-CL" dirty="0" smtClean="0"/>
              <a:t>____________________________________________________________________________________________________________________________________________________________________________________</a:t>
            </a:r>
            <a:endParaRPr lang="es-CL" dirty="0"/>
          </a:p>
        </p:txBody>
      </p:sp>
      <p:sp>
        <p:nvSpPr>
          <p:cNvPr id="5" name="4 Rectángulo redondeado"/>
          <p:cNvSpPr/>
          <p:nvPr/>
        </p:nvSpPr>
        <p:spPr>
          <a:xfrm>
            <a:off x="4788024" y="5006211"/>
            <a:ext cx="3888432" cy="1440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Enviar fotografía de este ticket de salida al: </a:t>
            </a:r>
          </a:p>
          <a:p>
            <a:pPr algn="ctr"/>
            <a:r>
              <a:rPr lang="es-CL" dirty="0"/>
              <a:t>C</a:t>
            </a:r>
            <a:r>
              <a:rPr lang="es-CL" dirty="0" smtClean="0"/>
              <a:t>orreo: isabel.gomez@colegio-jeanPiaget.cl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CIERRE</a:t>
            </a:r>
            <a:endParaRPr lang="es-CL" sz="2400" b="1" dirty="0"/>
          </a:p>
        </p:txBody>
      </p:sp>
      <p:pic>
        <p:nvPicPr>
          <p:cNvPr id="8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72" y="4388674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754881"/>
              </p:ext>
            </p:extLst>
          </p:nvPr>
        </p:nvGraphicFramePr>
        <p:xfrm>
          <a:off x="455425" y="130296"/>
          <a:ext cx="8136904" cy="4661551"/>
        </p:xfrm>
        <a:graphic>
          <a:graphicData uri="http://schemas.openxmlformats.org/drawingml/2006/table">
            <a:tbl>
              <a:tblPr firstRow="1" firstCol="1" bandRow="1"/>
              <a:tblGrid>
                <a:gridCol w="2575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61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Artes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Visuales</a:t>
                      </a: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2° Básico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Isabel Gómez Leiva. 2do. A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Priscila Salas   2do. B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Judith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Figueroa/ Asistente Camila Sánchez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25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Expresar y crear trabajos de arte a partir de la observación del: </a:t>
                      </a:r>
                    </a:p>
                    <a:p>
                      <a:pPr lvl="0"/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entorno natural: ­figura humana y paisajes chilenos</a:t>
                      </a:r>
                    </a:p>
                    <a:p>
                      <a:pPr lvl="0"/>
                      <a:r>
                        <a:rPr lang="es-CL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entorno cultural: personas y patrimonio cultural de Chile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CL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entorno artístico: obras de arte local, chileno, latinoamericano y del resto del mundo.</a:t>
                      </a:r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(OA 1)</a:t>
                      </a:r>
                    </a:p>
                    <a:p>
                      <a:endParaRPr lang="es-C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04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Realizan pinturas y  o esculturas con temas personales y basadas en la observación de obras de arte y fotografías con temas de paisajes chilenos y figura humana.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Crear, transformar, comunicar, asumir, seguir.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Observar</a:t>
                      </a:r>
                      <a:r>
                        <a:rPr lang="es-C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crear un paisaje de chile utilizando papel lustre y la técnica de papel rasgado.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 smtClean="0">
                          <a:effectLst/>
                          <a:latin typeface="+mn-lt"/>
                        </a:rPr>
                        <a:t>Ticket</a:t>
                      </a:r>
                      <a:r>
                        <a:rPr lang="es-CL" sz="1400" b="1" baseline="0" dirty="0" smtClean="0">
                          <a:effectLst/>
                          <a:latin typeface="+mn-lt"/>
                        </a:rPr>
                        <a:t> de salida durante la clase.</a:t>
                      </a:r>
                      <a:endParaRPr lang="es-CL" sz="1400" b="1" dirty="0" smtClean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15" y="116632"/>
            <a:ext cx="133358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10" y="4725143"/>
            <a:ext cx="5029815" cy="199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u="sng" dirty="0"/>
              <a:t>Reglas </a:t>
            </a:r>
            <a:r>
              <a:rPr lang="es-CL" b="1" u="sng" dirty="0" smtClean="0"/>
              <a:t>virtuales para una buena </a:t>
            </a:r>
            <a:br>
              <a:rPr lang="es-CL" b="1" u="sng" dirty="0" smtClean="0"/>
            </a:br>
            <a:r>
              <a:rPr lang="es-CL" b="1" u="sng" dirty="0" smtClean="0"/>
              <a:t>clase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s-CL" dirty="0" smtClean="0"/>
              <a:t>Puntualidad.</a:t>
            </a:r>
            <a:endParaRPr lang="es-CL" dirty="0"/>
          </a:p>
          <a:p>
            <a:pPr marL="285750" indent="-285750"/>
            <a:r>
              <a:rPr lang="es-CL" dirty="0"/>
              <a:t>T</a:t>
            </a:r>
            <a:r>
              <a:rPr lang="es-CL" dirty="0" smtClean="0"/>
              <a:t>ener </a:t>
            </a:r>
            <a:r>
              <a:rPr lang="es-CL" dirty="0"/>
              <a:t>materiales </a:t>
            </a:r>
            <a:r>
              <a:rPr lang="es-CL" dirty="0" smtClean="0"/>
              <a:t>solicitados.</a:t>
            </a:r>
            <a:endParaRPr lang="es-CL" dirty="0"/>
          </a:p>
          <a:p>
            <a:pPr marL="285750" indent="-285750"/>
            <a:r>
              <a:rPr lang="es-CL" dirty="0"/>
              <a:t>Ser respetuoso con el profesor y sus </a:t>
            </a:r>
            <a:r>
              <a:rPr lang="es-CL" dirty="0" smtClean="0"/>
              <a:t>compañeros.</a:t>
            </a:r>
            <a:endParaRPr lang="es-CL" dirty="0"/>
          </a:p>
          <a:p>
            <a:pPr marL="285750" indent="-285750"/>
            <a:r>
              <a:rPr lang="es-CL" dirty="0"/>
              <a:t>Mantener micrófono apagado y </a:t>
            </a:r>
            <a:r>
              <a:rPr lang="es-CL" dirty="0" smtClean="0"/>
              <a:t>cámara. encendida.</a:t>
            </a:r>
            <a:endParaRPr lang="es-CL" dirty="0"/>
          </a:p>
          <a:p>
            <a:pPr marL="285750" indent="-285750"/>
            <a:r>
              <a:rPr lang="es-CL" dirty="0"/>
              <a:t>Dudas o </a:t>
            </a:r>
            <a:r>
              <a:rPr lang="es-CL" dirty="0" smtClean="0"/>
              <a:t>consultas.</a:t>
            </a:r>
            <a:endParaRPr lang="es-CL" dirty="0"/>
          </a:p>
          <a:p>
            <a:pPr marL="285750" indent="-285750"/>
            <a:r>
              <a:rPr lang="es-CL" dirty="0"/>
              <a:t>Estar atento a </a:t>
            </a:r>
            <a:r>
              <a:rPr lang="es-CL" dirty="0" smtClean="0"/>
              <a:t>las explicaciones.</a:t>
            </a:r>
            <a:endParaRPr lang="es-CL" dirty="0"/>
          </a:p>
          <a:p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67" y="4581128"/>
            <a:ext cx="2414614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0232" y="1772816"/>
            <a:ext cx="1473472" cy="185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65" y="158668"/>
            <a:ext cx="1427032" cy="123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30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410419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/>
            </a:r>
            <a:br>
              <a:rPr lang="es-CL" dirty="0" smtClean="0"/>
            </a:br>
            <a:r>
              <a:rPr lang="es-CL" sz="4000" b="1" dirty="0" smtClean="0"/>
              <a:t>Activación Conocimientos Previos</a:t>
            </a:r>
            <a:endParaRPr lang="es-CL" sz="4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617" y="303353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lamada de nube 4"/>
          <p:cNvSpPr/>
          <p:nvPr/>
        </p:nvSpPr>
        <p:spPr>
          <a:xfrm>
            <a:off x="6000525" y="1870958"/>
            <a:ext cx="2639925" cy="1272006"/>
          </a:xfrm>
          <a:prstGeom prst="cloudCallout">
            <a:avLst>
              <a:gd name="adj1" fmla="val -9877"/>
              <a:gd name="adj2" fmla="val 10609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RECORDEMOS</a:t>
            </a:r>
            <a:endParaRPr lang="es-C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7504" y="1388638"/>
            <a:ext cx="5922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CL" sz="3200" b="1" dirty="0" smtClean="0"/>
              <a:t> </a:t>
            </a:r>
            <a:r>
              <a:rPr lang="es-CL" sz="3200" b="1" dirty="0" smtClean="0">
                <a:solidFill>
                  <a:schemeClr val="accent1">
                    <a:lumMod val="50000"/>
                  </a:schemeClr>
                </a:solidFill>
              </a:rPr>
              <a:t>¿R</a:t>
            </a:r>
            <a:r>
              <a:rPr lang="es-CL" sz="3600" b="1" dirty="0" smtClean="0">
                <a:solidFill>
                  <a:schemeClr val="accent1">
                    <a:lumMod val="50000"/>
                  </a:schemeClr>
                </a:solidFill>
              </a:rPr>
              <a:t>ecuerdan </a:t>
            </a:r>
            <a:r>
              <a:rPr lang="es-CL" sz="3600" b="1" dirty="0" smtClean="0">
                <a:solidFill>
                  <a:schemeClr val="accent1">
                    <a:lumMod val="50000"/>
                  </a:schemeClr>
                </a:solidFill>
              </a:rPr>
              <a:t>qué </a:t>
            </a:r>
            <a:r>
              <a:rPr lang="es-CL" sz="3600" b="1" dirty="0" smtClean="0">
                <a:solidFill>
                  <a:schemeClr val="accent1">
                    <a:lumMod val="50000"/>
                  </a:schemeClr>
                </a:solidFill>
              </a:rPr>
              <a:t>materiales utilizamos para crear nuestra abeja?</a:t>
            </a:r>
            <a:endParaRPr lang="es-C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38956" y="3356992"/>
            <a:ext cx="5922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CL" sz="3200" b="1" dirty="0" smtClean="0"/>
              <a:t> </a:t>
            </a:r>
            <a:r>
              <a:rPr lang="es-CL" sz="3200" b="1" dirty="0" smtClean="0">
                <a:solidFill>
                  <a:schemeClr val="accent1">
                    <a:lumMod val="50000"/>
                  </a:schemeClr>
                </a:solidFill>
              </a:rPr>
              <a:t>¿Qué es un paisaje?</a:t>
            </a:r>
          </a:p>
          <a:p>
            <a:pPr lvl="0">
              <a:defRPr/>
            </a:pPr>
            <a:endParaRPr lang="es-CL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defRPr/>
            </a:pPr>
            <a:r>
              <a:rPr lang="es-CL" sz="3200" b="1" dirty="0" smtClean="0">
                <a:solidFill>
                  <a:schemeClr val="accent1">
                    <a:lumMod val="50000"/>
                  </a:schemeClr>
                </a:solidFill>
              </a:rPr>
              <a:t>¿Qué paisajes conoces?</a:t>
            </a:r>
          </a:p>
          <a:p>
            <a:pPr lvl="0">
              <a:defRPr/>
            </a:pPr>
            <a:endParaRPr lang="es-CL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defRPr/>
            </a:pPr>
            <a:r>
              <a:rPr lang="es-CL" sz="3200" b="1" dirty="0" smtClean="0">
                <a:solidFill>
                  <a:schemeClr val="accent1">
                    <a:lumMod val="50000"/>
                  </a:schemeClr>
                </a:solidFill>
              </a:rPr>
              <a:t>¿Qué lugares de Chile conoces?</a:t>
            </a:r>
            <a:endParaRPr lang="es-C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87" y="4221088"/>
            <a:ext cx="3302200" cy="169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¡</a:t>
            </a:r>
            <a:r>
              <a:rPr lang="es-CL" dirty="0" smtClean="0"/>
              <a:t>Escucha para aprender!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b="1" dirty="0">
                <a:hlinkClick r:id="rId2"/>
              </a:rPr>
              <a:t>https://</a:t>
            </a:r>
            <a:r>
              <a:rPr lang="es-CL" sz="2800" b="1" dirty="0" smtClean="0">
                <a:hlinkClick r:id="rId2"/>
              </a:rPr>
              <a:t>www.youtube.com/watch?v=zmgu-wtNhGM</a:t>
            </a:r>
            <a:r>
              <a:rPr lang="es-CL" sz="2800" b="1" dirty="0" smtClean="0"/>
              <a:t> </a:t>
            </a:r>
            <a:endParaRPr lang="es-CL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89983"/>
            <a:ext cx="5995363" cy="355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55767"/>
            <a:ext cx="285908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112" y="476672"/>
            <a:ext cx="127952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97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76764" cy="651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332656"/>
            <a:ext cx="127952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13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16632"/>
            <a:ext cx="3863016" cy="579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7" y="476672"/>
            <a:ext cx="4392488" cy="365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5"/>
            <a:ext cx="4392488" cy="292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70" y="0"/>
            <a:ext cx="127952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8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404498"/>
            <a:ext cx="8520947" cy="639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5517232"/>
            <a:ext cx="127952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4" y="332656"/>
            <a:ext cx="8302779" cy="623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589240"/>
            <a:ext cx="127952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3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</TotalTime>
  <Words>391</Words>
  <Application>Microsoft Office PowerPoint</Application>
  <PresentationFormat>Presentación en pantalla (4:3)</PresentationFormat>
  <Paragraphs>70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ARTES VISUALES  SEMANA N° 29 13 de Octubre  2020</vt:lpstr>
      <vt:lpstr>Presentación de PowerPoint</vt:lpstr>
      <vt:lpstr>Reglas virtuales para una buena  clase </vt:lpstr>
      <vt:lpstr> Activación Conocimientos Previos</vt:lpstr>
      <vt:lpstr>¡Escucha para aprender!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«Ahora prepara tus materiales»</vt:lpstr>
      <vt:lpstr>Indicadores a evaluar actividad semana 29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HP</cp:lastModifiedBy>
  <cp:revision>140</cp:revision>
  <dcterms:created xsi:type="dcterms:W3CDTF">2020-07-06T03:06:52Z</dcterms:created>
  <dcterms:modified xsi:type="dcterms:W3CDTF">2020-10-11T16:36:37Z</dcterms:modified>
</cp:coreProperties>
</file>