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398AB50-DF3E-4380-A265-733E1EAB2642}">
  <a:tblStyle styleId="{7398AB50-DF3E-4380-A265-733E1EAB26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646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012f67df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012f67df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a012f67dfa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012f67dfa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012f67dfa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a012f67dfa_1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012f67dfa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012f67dfa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a012f67dfa_1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drive.google.com/file/d/1YaBdeqh_5FA392vYaeRcHKjKyd75uMNf/view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mailto:Priscila.salas@colegio-jeanpiaget.cl" TargetMode="External"/><Relationship Id="rId4" Type="http://schemas.openxmlformats.org/officeDocument/2006/relationships/hyperlink" Target="mailto:Isabel.gomez@colegio-jeanpiaget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uo4tfzcG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1259632" y="228600"/>
            <a:ext cx="80283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Colegio Jean Piaget</a:t>
            </a:r>
            <a:endParaRPr sz="18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escuela, un lugar para aprender y crecer en un ambiente saludable</a:t>
            </a:r>
            <a:endParaRPr sz="16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28" y="332656"/>
            <a:ext cx="1802011" cy="15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>
            <a:spLocks noGrp="1"/>
          </p:cNvSpPr>
          <p:nvPr>
            <p:ph type="ctrTitle"/>
          </p:nvPr>
        </p:nvSpPr>
        <p:spPr>
          <a:xfrm>
            <a:off x="251520" y="1340768"/>
            <a:ext cx="8496944" cy="430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CL" sz="4000" b="1"/>
              <a:t>PLANIFICACIÓN  CLASES VIRTUALES</a:t>
            </a:r>
            <a:r>
              <a:rPr lang="es-CL" sz="4000"/>
              <a:t/>
            </a:r>
            <a:br>
              <a:rPr lang="es-CL" sz="4000"/>
            </a:br>
            <a:r>
              <a:rPr lang="es-CL" sz="4000"/>
              <a:t>SEMANA N°29</a:t>
            </a:r>
            <a:br>
              <a:rPr lang="es-CL" sz="4000"/>
            </a:br>
            <a:r>
              <a:rPr lang="es-CL" sz="4000"/>
              <a:t>FECHA : Octubre 2020</a:t>
            </a:r>
            <a:br>
              <a:rPr lang="es-CL" sz="4000"/>
            </a:br>
            <a:r>
              <a:rPr lang="es-CL" sz="4000"/>
              <a:t>Ciencias Naturales </a:t>
            </a:r>
            <a:br>
              <a:rPr lang="es-CL" sz="4000"/>
            </a:br>
            <a:r>
              <a:rPr lang="es-CL" sz="4000"/>
              <a:t>2° Básico 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5854" y="188640"/>
            <a:ext cx="5934153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/>
          <p:nvPr/>
        </p:nvSpPr>
        <p:spPr>
          <a:xfrm>
            <a:off x="4211960" y="692696"/>
            <a:ext cx="4392488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¿Tú, cómo cuidas el agua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Comenta</a:t>
            </a:r>
            <a:r>
              <a:rPr lang="es-C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4" descr="Ilustración De Dibujos Animados De Valiente Gota De Agua Súper Héroe  Ilustraciones Vectoriales, Clip Art Vectorizado Libre De Derechos. Image  51818412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3501008"/>
            <a:ext cx="4392488" cy="313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4" descr="Signo de Interrogación Animado (con imágenes) | Preguntas al azar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0192" y="4222617"/>
            <a:ext cx="1968021" cy="240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CL" sz="3959"/>
              <a:t>En tu cuaderno escribe la numeración y la solución para ahorrar agua</a:t>
            </a:r>
            <a:endParaRPr sz="3959"/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8775" y="1556792"/>
            <a:ext cx="5886450" cy="4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/>
          <p:nvPr/>
        </p:nvSpPr>
        <p:spPr>
          <a:xfrm>
            <a:off x="1979712" y="2852936"/>
            <a:ext cx="576064" cy="504056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5"/>
          <p:cNvSpPr/>
          <p:nvPr/>
        </p:nvSpPr>
        <p:spPr>
          <a:xfrm>
            <a:off x="5652120" y="2524790"/>
            <a:ext cx="576064" cy="504056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4747468" y="2833315"/>
            <a:ext cx="576064" cy="504056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5"/>
          <p:cNvSpPr/>
          <p:nvPr/>
        </p:nvSpPr>
        <p:spPr>
          <a:xfrm>
            <a:off x="3010659" y="2524796"/>
            <a:ext cx="576000" cy="5040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5" descr="Happy Dance Sticker by Ofix for iOS &amp; Android | GI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9736" y="2931952"/>
            <a:ext cx="2160240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body" idx="1"/>
          </p:nvPr>
        </p:nvSpPr>
        <p:spPr>
          <a:xfrm>
            <a:off x="5074063" y="1850875"/>
            <a:ext cx="3858000" cy="122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CL"/>
              <a:t>¿Por qué es tan importante el agua para los seres vivos?</a:t>
            </a:r>
            <a:endParaRPr/>
          </a:p>
        </p:txBody>
      </p:sp>
      <p:pic>
        <p:nvPicPr>
          <p:cNvPr id="259" name="Google Shape;2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31475"/>
            <a:ext cx="4664725" cy="60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225" y="4378200"/>
            <a:ext cx="3869675" cy="218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6" title="001105156_prev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250" y="61867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465" y="980728"/>
            <a:ext cx="8962535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 descr="Signo de Interrogación Animado (con imágenes) | Preguntas al azar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080" y="5301208"/>
            <a:ext cx="1151881" cy="1406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268760"/>
            <a:ext cx="8733265" cy="437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 descr="Signo de Interrogación Animado (con imágenes) | Preguntas al azar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4208" y="3243757"/>
            <a:ext cx="1968021" cy="240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/>
          <p:nvPr/>
        </p:nvSpPr>
        <p:spPr>
          <a:xfrm>
            <a:off x="2483768" y="260648"/>
            <a:ext cx="5040560" cy="9361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Ciencias Naturales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SEMANA 29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9"/>
          <p:cNvSpPr/>
          <p:nvPr/>
        </p:nvSpPr>
        <p:spPr>
          <a:xfrm>
            <a:off x="467544" y="1530444"/>
            <a:ext cx="6408712" cy="50405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Nombre: _______________________________________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9665" y="181205"/>
            <a:ext cx="1254953" cy="108419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9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CIERRE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9"/>
          <p:cNvSpPr txBox="1"/>
          <p:nvPr/>
        </p:nvSpPr>
        <p:spPr>
          <a:xfrm>
            <a:off x="467544" y="2420888"/>
            <a:ext cx="770485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Nombra que seres vivos están constituidos de agua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¿Por qué crees tú que es importante cuidar el agua?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¿Qué son los glaciares 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9"/>
          <p:cNvSpPr/>
          <p:nvPr/>
        </p:nvSpPr>
        <p:spPr>
          <a:xfrm>
            <a:off x="3275856" y="5455824"/>
            <a:ext cx="5738762" cy="995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 fotografía de este ticket de salida al: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Correo:</a:t>
            </a:r>
            <a:r>
              <a:rPr lang="es-CL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Isabel.gomez@colegio-jeanpiaget.cl</a:t>
            </a: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(2do.A)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Priscila.salas@colegio-jeanpiaget.cl</a:t>
            </a: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(2do.B)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9" descr="Film Camera Sticker by Martina Martian for iOS &amp; Android | GIPH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544" y="5166724"/>
            <a:ext cx="1691275" cy="169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9" descr="Happy Dance Sticker by Ofix for iOS &amp; Android | GIPH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4208" y="2133535"/>
            <a:ext cx="2160240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2" name="Google Shape;172;p26"/>
          <p:cNvGraphicFramePr/>
          <p:nvPr/>
        </p:nvGraphicFramePr>
        <p:xfrm>
          <a:off x="539552" y="1052737"/>
          <a:ext cx="8280925" cy="4948025"/>
        </p:xfrm>
        <a:graphic>
          <a:graphicData uri="http://schemas.openxmlformats.org/drawingml/2006/table">
            <a:tbl>
              <a:tblPr>
                <a:noFill/>
                <a:tableStyleId>{7398AB50-DF3E-4380-A265-733E1EAB2642}</a:tableStyleId>
              </a:tblPr>
              <a:tblGrid>
                <a:gridCol w="2621175"/>
                <a:gridCol w="5659750"/>
              </a:tblGrid>
              <a:tr h="2567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ASIGNATURA /CURSO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Ciencias Naturales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50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PROFESOR/A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Isabel Gómez 2°A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Priscila Salas 2°B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95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EDUCADORA DIFERENCIAL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Judith Figueroa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20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APRENDIZAJE PRIORIZACIÓN NIVEL 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OA11: Describir el ciclo del agua en la naturaleza , reconociendo que el agua es un recurso preciado y proponiendo acciones cotidianas para su cuidado.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779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DE EVALUACIÓN PARA OA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/>
                        <a:t>Explicar que los seres vivos están constituidos de agua.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/>
                        <a:t>Representan y comunican acciones que promueven el cuidado y uso responsable del agua. </a:t>
                      </a:r>
                      <a:endParaRPr sz="140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73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CONTENIDO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agua en nuestra vida. 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46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LA CLASE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Reconocer que los seres vivos están constituidos de agua y acciones que promuevan el cuidado de esta.  Conocer que son los glaciares. 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46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Ticket de salida 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ctrTitle"/>
          </p:nvPr>
        </p:nvSpPr>
        <p:spPr>
          <a:xfrm>
            <a:off x="685800" y="232400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Normas para nuestras clases virtuales</a:t>
            </a:r>
            <a:endParaRPr/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54800"/>
            <a:ext cx="2847975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625" y="1854800"/>
            <a:ext cx="2847975" cy="368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2775" y="1854800"/>
            <a:ext cx="283845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00" y="958150"/>
            <a:ext cx="2857500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388" y="958150"/>
            <a:ext cx="2876550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7150" y="958150"/>
            <a:ext cx="2847975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5163" y="4634800"/>
            <a:ext cx="2623025" cy="20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/>
              <a:t>Importante:</a:t>
            </a:r>
            <a:endParaRPr/>
          </a:p>
        </p:txBody>
      </p:sp>
      <p:pic>
        <p:nvPicPr>
          <p:cNvPr id="196" name="Google Shape;196;p29" descr="Happy Dance Sticker by Ofix for iOS &amp; Android | GI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6" y="350768"/>
            <a:ext cx="216024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</a:t>
            </a:r>
            <a:r>
              <a:rPr lang="es-CL" sz="18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ndo esté la animación de un lápiz, significa que debes </a:t>
            </a:r>
            <a:r>
              <a:rPr lang="es-C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escribir en tu cuaderno</a:t>
            </a:r>
            <a:endParaRPr/>
          </a:p>
        </p:txBody>
      </p:sp>
      <p:pic>
        <p:nvPicPr>
          <p:cNvPr id="198" name="Google Shape;198;p29" descr="Film Camera Sticker by Martina Martian for iOS &amp; Android | GI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" y="1513729"/>
            <a:ext cx="2496377" cy="2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</a:t>
            </a:r>
            <a:r>
              <a:rPr lang="es-CL" sz="18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ndo esté esta animación de una cámara fotográfica, significa que debes mandar </a:t>
            </a:r>
            <a:r>
              <a:rPr lang="es-C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reporte sólo de esa actividad (una foto de la actividad)</a:t>
            </a:r>
            <a:endParaRPr/>
          </a:p>
        </p:txBody>
      </p:sp>
      <p:pic>
        <p:nvPicPr>
          <p:cNvPr id="200" name="Google Shape;200;p29" descr="▷ Libros: Imágenes Animadas, Gifs y Animaciones ¡100% GRATIS!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9828" y="3258855"/>
            <a:ext cx="1600200" cy="19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</a:t>
            </a:r>
            <a:r>
              <a:rPr lang="es-CL" sz="18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ndo esté esta animación de un libro, significa que debes </a:t>
            </a:r>
            <a:r>
              <a:rPr lang="es-C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trabajar en tu libro de ciencias.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9" descr="Signo de Interrogación Animado (con imágenes) | Preguntas al azar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807" y="4223261"/>
            <a:ext cx="1968021" cy="240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</a:t>
            </a:r>
            <a:r>
              <a:rPr lang="es-CL" sz="18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ndo esté esta animación de un signo de pregunta, significa que debes </a:t>
            </a:r>
            <a:r>
              <a:rPr lang="es-C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pensar y analizar, sin escribir en tu cuaderno. Responder de forma oral.</a:t>
            </a:r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539169" y="6680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/>
              <a:t>Recordemos un poco </a:t>
            </a:r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200" y="1963449"/>
            <a:ext cx="3124425" cy="44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/>
          <p:nvPr/>
        </p:nvSpPr>
        <p:spPr>
          <a:xfrm>
            <a:off x="837916" y="325714"/>
            <a:ext cx="4958219" cy="3103286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C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 </a:t>
            </a:r>
            <a:r>
              <a:rPr lang="es-CL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s-C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es el elemento más importante para los </a:t>
            </a:r>
            <a:r>
              <a:rPr lang="es-CL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seres vivos</a:t>
            </a:r>
            <a:r>
              <a:rPr lang="es-C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nuestro planeta.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31" descr="Planeta tierra gif animado en movimiento - Imagu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813" y="3915054"/>
            <a:ext cx="3312368" cy="24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 txBox="1"/>
          <p:nvPr/>
        </p:nvSpPr>
        <p:spPr>
          <a:xfrm>
            <a:off x="4001201" y="5157192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1" descr="CUIDADO Y USO RACIONAL DEL AGU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1124744"/>
            <a:ext cx="2520280" cy="390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 descr="Signo de Interrogación Animado (con imágenes) | Preguntas al azar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4139958"/>
            <a:ext cx="1968021" cy="240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908720"/>
            <a:ext cx="6480720" cy="511671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1043608" y="188640"/>
            <a:ext cx="70567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Seres vivos constituidos por agua: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2771800" y="6025432"/>
            <a:ext cx="53285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Dibuja en tu cuaderno el siguiente esquema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CL" sz="3959"/>
              <a:t>ATENCIÓN A LA IMPORTANCIA DEL AGUA</a:t>
            </a:r>
            <a:br>
              <a:rPr lang="es-CL" sz="3959"/>
            </a:br>
            <a:endParaRPr sz="3959"/>
          </a:p>
        </p:txBody>
      </p:sp>
      <p:pic>
        <p:nvPicPr>
          <p:cNvPr id="232" name="Google Shape;232;p33" descr="Ojo GIFs | Ten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7013" y="1556792"/>
            <a:ext cx="5349974" cy="3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/>
          <p:nvPr/>
        </p:nvSpPr>
        <p:spPr>
          <a:xfrm>
            <a:off x="1043608" y="5624422"/>
            <a:ext cx="749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https://www.youtube.com/watch?v=fuo4tfzcGp4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Presentación en pantalla (4:3)</PresentationFormat>
  <Paragraphs>66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1_Tema de Office</vt:lpstr>
      <vt:lpstr>PLANIFICACIÓN  CLASES VIRTUALES SEMANA N°29 FECHA : Octubre 2020 Ciencias Naturales  2° Básico </vt:lpstr>
      <vt:lpstr>Presentación de PowerPoint</vt:lpstr>
      <vt:lpstr>Normas para nuestras clases virtuales</vt:lpstr>
      <vt:lpstr>Presentación de PowerPoint</vt:lpstr>
      <vt:lpstr>Importante:</vt:lpstr>
      <vt:lpstr>Recordemos un poco </vt:lpstr>
      <vt:lpstr>Presentación de PowerPoint</vt:lpstr>
      <vt:lpstr>Presentación de PowerPoint</vt:lpstr>
      <vt:lpstr>ATENCIÓN A LA IMPORTANCIA DEL AGUA </vt:lpstr>
      <vt:lpstr>Presentación de PowerPoint</vt:lpstr>
      <vt:lpstr>En tu cuaderno escribe la numeración y la solución para ahorrar agua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N°29 FECHA : Octubre 2020 Ciencias Naturales  2° Básico </dc:title>
  <dc:creator>Inspectoría</dc:creator>
  <cp:lastModifiedBy>HP</cp:lastModifiedBy>
  <cp:revision>1</cp:revision>
  <dcterms:modified xsi:type="dcterms:W3CDTF">2020-10-09T18:54:54Z</dcterms:modified>
</cp:coreProperties>
</file>