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58" r:id="rId6"/>
    <p:sldId id="304" r:id="rId7"/>
    <p:sldId id="306" r:id="rId8"/>
    <p:sldId id="307" r:id="rId9"/>
    <p:sldId id="308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77" autoAdjust="0"/>
  </p:normalViewPr>
  <p:slideViewPr>
    <p:cSldViewPr>
      <p:cViewPr>
        <p:scale>
          <a:sx n="81" d="100"/>
          <a:sy n="81" d="100"/>
        </p:scale>
        <p:origin x="-9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ESI24b6R2oz9n9DdXxEUMMRMszpq-_5uDb3NlOozWT2NGPw/view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N°29</a:t>
            </a:r>
            <a:br>
              <a:rPr lang="es-CL" sz="2800" dirty="0"/>
            </a:br>
            <a:r>
              <a:rPr lang="es-CL" sz="2800" dirty="0"/>
              <a:t>FECHA :14/10/2020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61327"/>
              </p:ext>
            </p:extLst>
          </p:nvPr>
        </p:nvGraphicFramePr>
        <p:xfrm>
          <a:off x="539552" y="1052734"/>
          <a:ext cx="8136904" cy="52962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Ejecutar actividades físicas de intensidad moderada a vigorosa que incrementen la condición física por medio de juegos y circuitos.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desplazamientos en diferentes distancias e intensidades.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Ejecutar/habilidades motrices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desplazamientos en diferentes distancias e intensidades.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09015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+mn-lt"/>
                        </a:rPr>
                        <a:t>¿Qué son ejercicios de desplazamientos ?</a:t>
                      </a:r>
                    </a:p>
                    <a:p>
                      <a:pPr algn="l"/>
                      <a:r>
                        <a:rPr lang="es-E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Desplazamiento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Es la acción de cambiar de lugar en el espacio, se realiza de distintas formas(gatear ,marchar ,andar ,reptar )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¿Entonces los ejercicios de desplazamientos son?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Tipos de desplazamientos: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Reptar(Avanzar de guatita)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Trepar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Caminar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Gatear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Rodar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83A18916-CEF4-40E8-AD38-A2B213EFB7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3895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1714" y="-331756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86170"/>
              </p:ext>
            </p:extLst>
          </p:nvPr>
        </p:nvGraphicFramePr>
        <p:xfrm>
          <a:off x="389588" y="1108870"/>
          <a:ext cx="8466207" cy="5472608"/>
        </p:xfrm>
        <a:graphic>
          <a:graphicData uri="http://schemas.openxmlformats.org/drawingml/2006/table">
            <a:tbl>
              <a:tblPr/>
              <a:tblGrid>
                <a:gridCol w="8466207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desplazamientos en diferentes distancias e intensidades.</a:t>
                      </a: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1.-Realizar la siguiente secuencia de movimientos:</a:t>
                      </a: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a)Avanzar caminando(ida) y volver cambiando de espalda(regreso)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b)Avanzar caminando mas rápido (ida) y volver cambiando de espalda mas rápido(regreso)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2.-Avanzar de ida trotando y volver trotando(regreso)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3.-Avanzar corriendo (ida) y volver corriendo(regreso)</a:t>
                      </a: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F6347A71-5758-4CED-81E0-D367918AAD82}"/>
              </a:ext>
            </a:extLst>
          </p:cNvPr>
          <p:cNvCxnSpPr>
            <a:cxnSpLocks/>
          </p:cNvCxnSpPr>
          <p:nvPr/>
        </p:nvCxnSpPr>
        <p:spPr>
          <a:xfrm flipV="1">
            <a:off x="3059832" y="3645024"/>
            <a:ext cx="252028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286E56A1-CF73-4C46-960A-618593F15969}"/>
              </a:ext>
            </a:extLst>
          </p:cNvPr>
          <p:cNvCxnSpPr>
            <a:cxnSpLocks/>
          </p:cNvCxnSpPr>
          <p:nvPr/>
        </p:nvCxnSpPr>
        <p:spPr>
          <a:xfrm>
            <a:off x="3100028" y="4941168"/>
            <a:ext cx="2439888" cy="9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87B2095-5794-4190-8F2F-D9CBC67C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0" y="3521905"/>
            <a:ext cx="2238196" cy="22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2339"/>
              </p:ext>
            </p:extLst>
          </p:nvPr>
        </p:nvGraphicFramePr>
        <p:xfrm>
          <a:off x="192141" y="908720"/>
          <a:ext cx="8519177" cy="5577840"/>
        </p:xfrm>
        <a:graphic>
          <a:graphicData uri="http://schemas.openxmlformats.org/drawingml/2006/table">
            <a:tbl>
              <a:tblPr/>
              <a:tblGrid>
                <a:gridCol w="8519177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desplazamientos en diferentes distancias e intensidades.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1.-Moviendo los objetos de un lugar a otro.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Tener 10 objetos de pequeño o mediano tamaño y transportarlos de un lugar a otro de las siguientes maneras: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Caminando como cangrejos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Saltando 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94D5CD2-8B57-435C-8E3C-758AF82BF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00" y="2636912"/>
            <a:ext cx="2619904" cy="18065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E83ED19-AB43-4C51-9809-5022922D2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9342"/>
            <a:ext cx="3294559" cy="1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24455"/>
              </p:ext>
            </p:extLst>
          </p:nvPr>
        </p:nvGraphicFramePr>
        <p:xfrm>
          <a:off x="570290" y="1330408"/>
          <a:ext cx="8278636" cy="5194936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desplazamientos en diferentes distancias e intensidades.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1.-Tener 10 objetos de pequeño o mediano tamaño y cambiarlos de posición, de izquierda a derecha  de las siguientes manera: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a)Acostarse de espalda mirando hacia el cielo.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b)Tomar un objeto, rodar y dejarlo en el otro extremo.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c)Volver el lugar de inicio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95152BF-8361-40BA-AF5B-4C7BECED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5094613" cy="23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2°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https://docs.google.com/forms/d/e/1FAIpQLSfESI24b6R2oz9n9DdXxEUMMRMszpq-_5uDb3NlOozWT2NGPw/viewform</a:t>
            </a:r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460</Words>
  <Application>Microsoft Office PowerPoint</Application>
  <PresentationFormat>Presentación en pantalla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N°29 FECHA :14/10/2020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132</cp:revision>
  <dcterms:created xsi:type="dcterms:W3CDTF">2020-07-06T03:06:52Z</dcterms:created>
  <dcterms:modified xsi:type="dcterms:W3CDTF">2020-10-11T20:49:53Z</dcterms:modified>
</cp:coreProperties>
</file>