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56" r:id="rId10"/>
    <p:sldId id="361" r:id="rId11"/>
    <p:sldId id="322" r:id="rId12"/>
    <p:sldId id="358" r:id="rId13"/>
    <p:sldId id="367" r:id="rId14"/>
    <p:sldId id="368" r:id="rId15"/>
    <p:sldId id="362" r:id="rId16"/>
    <p:sldId id="371" r:id="rId17"/>
    <p:sldId id="370" r:id="rId18"/>
    <p:sldId id="369" r:id="rId19"/>
    <p:sldId id="372" r:id="rId20"/>
    <p:sldId id="297" r:id="rId21"/>
    <p:sldId id="375" r:id="rId22"/>
    <p:sldId id="373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mailto:https://forms.gle/D6Jehy1zKbAz1scRA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20688"/>
            <a:ext cx="7772400" cy="280831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2°A Y 2°B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12 al 16 de octubre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>
                <a:latin typeface="Script MT Bold" panose="03040602040607080904" pitchFamily="66" charset="0"/>
              </a:rPr>
              <a:t>Características de las zonas naturales de Chile </a:t>
            </a:r>
            <a:r>
              <a:rPr lang="es-MX" dirty="0" smtClean="0">
                <a:latin typeface="Script MT Bold" panose="03040602040607080904" pitchFamily="66" charset="0"/>
              </a:rPr>
              <a:t>.</a:t>
            </a:r>
            <a:endParaRPr lang="es-MX" dirty="0">
              <a:latin typeface="Script MT Bold" panose="03040602040607080904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752600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</a:rPr>
              <a:t>Objetivo: Asociar las características de los paisajes con su ubicación e identificar elementos de la acción humana.</a:t>
            </a: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1187624" y="6093296"/>
            <a:ext cx="696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https://www.youtube.com/watch?v=tARSbBNdLhs&amp;feature=emb_logo</a:t>
            </a:r>
          </a:p>
        </p:txBody>
      </p:sp>
    </p:spTree>
    <p:extLst>
      <p:ext uri="{BB962C8B-B14F-4D97-AF65-F5344CB8AC3E}">
        <p14:creationId xmlns:p14="http://schemas.microsoft.com/office/powerpoint/2010/main" val="34065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2653085" cy="2917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De acuerdo a lo que observamos en el video, responde de forma oral: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737126" y="1753686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elementos del paisaje pudieron observar?</a:t>
            </a:r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>
            <a:off x="4745238" y="2852936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3737126" y="3429000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Elementos naturales y elementos artificiales</a:t>
            </a:r>
            <a:endParaRPr lang="es-MX" dirty="0"/>
          </a:p>
        </p:txBody>
      </p:sp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8" y="4785942"/>
            <a:ext cx="3383186" cy="1855114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94" y="4785942"/>
            <a:ext cx="3383185" cy="18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946450"/>
          </a:xfrm>
        </p:spPr>
        <p:txBody>
          <a:bodyPr>
            <a:normAutofit/>
          </a:bodyPr>
          <a:lstStyle/>
          <a:p>
            <a:r>
              <a:rPr lang="es-MX" sz="4800" dirty="0" smtClean="0"/>
              <a:t>Ahora conoceremos los paisajes, flora, fauna e intervención humana de cada zona natural de Chile.</a:t>
            </a:r>
            <a:endParaRPr lang="es-MX" sz="4800" dirty="0"/>
          </a:p>
        </p:txBody>
      </p:sp>
      <p:sp>
        <p:nvSpPr>
          <p:cNvPr id="4" name="3 Rectángulo"/>
          <p:cNvSpPr/>
          <p:nvPr/>
        </p:nvSpPr>
        <p:spPr>
          <a:xfrm>
            <a:off x="2771800" y="5157192"/>
            <a:ext cx="38164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Leerás y observarás la información entregada en las siguientes páginas de tu libro (32 a la 40), respondiendo de forma oral las preguntas que allí se señalan.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39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773" y="0"/>
            <a:ext cx="7660114" cy="619347"/>
          </a:xfrm>
        </p:spPr>
        <p:txBody>
          <a:bodyPr>
            <a:noAutofit/>
          </a:bodyPr>
          <a:lstStyle/>
          <a:p>
            <a:r>
              <a:rPr lang="es-MX" sz="3200" dirty="0" smtClean="0"/>
              <a:t>Abramos el libro en la </a:t>
            </a: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32 y 33</a:t>
            </a:r>
            <a:r>
              <a:rPr lang="es-MX" sz="3200" dirty="0" smtClean="0"/>
              <a:t>: </a:t>
            </a:r>
            <a:endParaRPr lang="es-MX" sz="3200" dirty="0"/>
          </a:p>
        </p:txBody>
      </p:sp>
      <p:pic>
        <p:nvPicPr>
          <p:cNvPr id="10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8" y="5604601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" y="1484784"/>
            <a:ext cx="4599258" cy="4824536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11" y="751746"/>
            <a:ext cx="4628289" cy="493463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5076056" y="5686384"/>
            <a:ext cx="2808312" cy="1104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</a:t>
            </a:r>
            <a:r>
              <a:rPr lang="es-MX" dirty="0"/>
              <a:t>qué piensas que la mayoría de las ciudades de la Zona Norte se encuentran en la costa?</a:t>
            </a:r>
          </a:p>
        </p:txBody>
      </p:sp>
    </p:spTree>
    <p:extLst>
      <p:ext uri="{BB962C8B-B14F-4D97-AF65-F5344CB8AC3E}">
        <p14:creationId xmlns:p14="http://schemas.microsoft.com/office/powerpoint/2010/main" val="28960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379373" cy="4968552"/>
          </a:xfr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11" y="0"/>
            <a:ext cx="4753639" cy="529159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5378878" y="5452530"/>
            <a:ext cx="27363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</a:t>
            </a:r>
            <a:r>
              <a:rPr lang="es-MX" dirty="0"/>
              <a:t>diferencias hay entre la Zona Norte y la Zona Central?</a:t>
            </a: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8" y="5604601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63773" y="0"/>
            <a:ext cx="4006438" cy="980728"/>
          </a:xfrm>
        </p:spPr>
        <p:txBody>
          <a:bodyPr>
            <a:noAutofit/>
          </a:bodyPr>
          <a:lstStyle/>
          <a:p>
            <a:r>
              <a:rPr lang="es-MX" sz="3200" dirty="0" smtClean="0"/>
              <a:t>Ahora continuemos en las </a:t>
            </a: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 34 y 35</a:t>
            </a:r>
            <a:r>
              <a:rPr lang="es-MX" sz="3200" dirty="0" smtClean="0"/>
              <a:t>: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5561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" y="1207762"/>
            <a:ext cx="4329360" cy="4669979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39" y="332656"/>
            <a:ext cx="4753639" cy="556337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491880" y="5896032"/>
            <a:ext cx="3384376" cy="96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¿Cómo </a:t>
            </a:r>
            <a:r>
              <a:rPr lang="es-MX" dirty="0"/>
              <a:t>podríamos compatibilizar el desarrollo de estas actividades con el cuidado del medioambiente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8" y="5604601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63773" y="0"/>
            <a:ext cx="3776179" cy="692696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 36 y 37</a:t>
            </a:r>
            <a:r>
              <a:rPr lang="es-MX" sz="3200" dirty="0" smtClean="0"/>
              <a:t>: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5826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314812" cy="4752528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734586" cy="5256584"/>
          </a:xfrm>
          <a:prstGeom prst="rect">
            <a:avLst/>
          </a:prstGeom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63773" y="0"/>
            <a:ext cx="3776179" cy="692696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 38 y 39</a:t>
            </a:r>
            <a:r>
              <a:rPr lang="es-MX" sz="3200" dirty="0" smtClean="0"/>
              <a:t>: </a:t>
            </a:r>
            <a:endParaRPr lang="es-MX" sz="3200" dirty="0"/>
          </a:p>
        </p:txBody>
      </p:sp>
      <p:sp>
        <p:nvSpPr>
          <p:cNvPr id="8" name="7 Rectángulo"/>
          <p:cNvSpPr/>
          <p:nvPr/>
        </p:nvSpPr>
        <p:spPr>
          <a:xfrm>
            <a:off x="4806995" y="5589240"/>
            <a:ext cx="26642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</a:t>
            </a:r>
            <a:r>
              <a:rPr lang="es-MX" dirty="0"/>
              <a:t>qué es importante cuidar el recurso hídrico?</a:t>
            </a: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8" y="5604601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733" y="36431"/>
            <a:ext cx="3776179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40</a:t>
            </a:r>
            <a:r>
              <a:rPr lang="es-MX" sz="3200" dirty="0" smtClean="0"/>
              <a:t>: </a:t>
            </a:r>
            <a:endParaRPr lang="es-MX" sz="3200" dirty="0"/>
          </a:p>
        </p:txBody>
      </p:sp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19634"/>
            <a:ext cx="5314535" cy="6113805"/>
          </a:xfrm>
          <a:prstGeom prst="rect">
            <a:avLst/>
          </a:prstGeom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8" y="5604601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2708920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</a:t>
            </a:r>
            <a:r>
              <a:rPr lang="es-MX" dirty="0" smtClean="0"/>
              <a:t>¿Por </a:t>
            </a:r>
            <a:r>
              <a:rPr lang="es-MX" dirty="0"/>
              <a:t>qué el</a:t>
            </a:r>
          </a:p>
          <a:p>
            <a:pPr algn="ctr"/>
            <a:r>
              <a:rPr lang="es-MX" dirty="0"/>
              <a:t>turismo es una actividad importante para</a:t>
            </a:r>
          </a:p>
          <a:p>
            <a:pPr algn="ctr"/>
            <a:r>
              <a:rPr lang="es-MX" dirty="0"/>
              <a:t>la isla Rapa Nui</a:t>
            </a:r>
            <a:r>
              <a:rPr lang="es-MX" dirty="0" smtClean="0"/>
              <a:t>?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07504" y="4725143"/>
            <a:ext cx="2520280" cy="1480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¿Crees </a:t>
            </a:r>
            <a:r>
              <a:rPr lang="es-MX" dirty="0"/>
              <a:t>que el desarrollo</a:t>
            </a:r>
          </a:p>
          <a:p>
            <a:pPr algn="ctr"/>
            <a:r>
              <a:rPr lang="es-MX" dirty="0"/>
              <a:t>del turismo puede afectar el cuidado del</a:t>
            </a:r>
          </a:p>
          <a:p>
            <a:pPr algn="ctr"/>
            <a:r>
              <a:rPr lang="es-MX" dirty="0"/>
              <a:t>medioambiente en Rapa Nui?</a:t>
            </a:r>
          </a:p>
        </p:txBody>
      </p:sp>
    </p:spTree>
    <p:extLst>
      <p:ext uri="{BB962C8B-B14F-4D97-AF65-F5344CB8AC3E}">
        <p14:creationId xmlns:p14="http://schemas.microsoft.com/office/powerpoint/2010/main" val="14570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96887"/>
            <a:ext cx="4752528" cy="835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1742501" y="1056671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76451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3" y="5661248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387859" y="1688918"/>
            <a:ext cx="8416789" cy="803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1) </a:t>
            </a:r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 las características de los paisajes </a:t>
            </a:r>
            <a:r>
              <a:rPr lang="es-MX" sz="2000" dirty="0" smtClean="0"/>
              <a:t>con su respectiva ubicación en las distintas zonas de Chile:  </a:t>
            </a:r>
            <a:endParaRPr lang="es-MX" sz="2000" dirty="0"/>
          </a:p>
        </p:txBody>
      </p:sp>
      <p:sp>
        <p:nvSpPr>
          <p:cNvPr id="13" name="AutoShape 7" descr="Parque Nacional Conguillio, 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34900" y="2348880"/>
            <a:ext cx="8369747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s-MX" dirty="0" smtClean="0">
                <a:ea typeface="Calibri"/>
                <a:cs typeface="Times New Roman"/>
              </a:rPr>
              <a:t>En </a:t>
            </a:r>
            <a:r>
              <a:rPr lang="es-MX" dirty="0">
                <a:ea typeface="Calibri"/>
                <a:cs typeface="Times New Roman"/>
              </a:rPr>
              <a:t>esta zona las temperaturas son moderadas, no hace ni mucho frío ni mucho calor, lloviendo principalmente en invierno. Su clima es templado</a:t>
            </a:r>
            <a:r>
              <a:rPr lang="es-MX" dirty="0" smtClean="0">
                <a:ea typeface="Calibri"/>
                <a:cs typeface="Times New Roman"/>
              </a:rPr>
              <a:t>.</a:t>
            </a:r>
            <a:endParaRPr lang="es-MX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a) Zona Norte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b) Zona Centro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c) Zona Sur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d) Zona Austral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2. En </a:t>
            </a:r>
            <a:r>
              <a:rPr lang="es-MX" dirty="0">
                <a:ea typeface="Calibri"/>
                <a:cs typeface="Times New Roman"/>
              </a:rPr>
              <a:t>esta zona las temperaturas son muy bajas, a veces cae nieve, la que cubre varios paisajes presentes en </a:t>
            </a:r>
            <a:r>
              <a:rPr lang="es-MX" dirty="0" smtClean="0">
                <a:ea typeface="Calibri"/>
                <a:cs typeface="Times New Roman"/>
              </a:rPr>
              <a:t>ella: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ea typeface="Calibri"/>
                <a:cs typeface="Times New Roman"/>
              </a:rPr>
              <a:t>a) Zona Norte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ea typeface="Calibri"/>
                <a:cs typeface="Times New Roman"/>
              </a:rPr>
              <a:t>b) Zona Centro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ea typeface="Calibri"/>
                <a:cs typeface="Times New Roman"/>
              </a:rPr>
              <a:t>c) Zona Sur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ea typeface="Calibri"/>
                <a:cs typeface="Times New Roman"/>
              </a:rPr>
              <a:t>d) Zona </a:t>
            </a:r>
            <a:r>
              <a:rPr lang="es-MX" dirty="0" smtClean="0">
                <a:ea typeface="Calibri"/>
                <a:cs typeface="Times New Roman"/>
              </a:rPr>
              <a:t>Austral</a:t>
            </a:r>
            <a:endParaRPr lang="es-MX" dirty="0">
              <a:ea typeface="Calibri"/>
              <a:cs typeface="Times New Roman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47864" y="5805264"/>
            <a:ext cx="4176464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Este ticket está disponible en el </a:t>
            </a:r>
            <a:r>
              <a:rPr lang="es-MX" dirty="0"/>
              <a:t>siguiente </a:t>
            </a:r>
            <a:r>
              <a:rPr lang="es-MX" dirty="0" smtClean="0"/>
              <a:t>formulario:</a:t>
            </a:r>
            <a:endParaRPr lang="es-MX" dirty="0"/>
          </a:p>
          <a:p>
            <a:pPr algn="ctr"/>
            <a:r>
              <a:rPr lang="es-MX" dirty="0" smtClean="0"/>
              <a:t>https</a:t>
            </a:r>
            <a:r>
              <a:rPr lang="es-MX" dirty="0"/>
              <a:t>://forms.gle/D6Jehy1zKbAz1scRA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66443"/>
              </p:ext>
            </p:extLst>
          </p:nvPr>
        </p:nvGraphicFramePr>
        <p:xfrm>
          <a:off x="477776" y="1052736"/>
          <a:ext cx="7992888" cy="4844050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2°A-B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Judith Figueroa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Clasificar y caracterizar algunos paisajes de Chile según su ubicación en la zona norte, centro y sur del país, observando imágenes, utilizando diversas fuentes y un vocabulario geográfico adecuado (océano, río, cordillera de los Andes y de la Costa, desierto, valle, costa, volcán, archipiélago, isla, fiordo, lago, ciudad y pueblo, entre otros).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u="none" dirty="0" smtClean="0"/>
                        <a:t>Asocian las características de los paisajes con su ubicación en las distintas zonas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Identifican elementos de la acción humana en los paisajes de Chile (ciudad, pueblo, construcciones, etc.).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Características de las zonas naturales de Chile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Leer y comunicar información geográfica mediante distintas herramientas (planos, mapas, globos terráqueos y diagramas).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Asociar las características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de los paisajes con su ubicación e identificar elementos de la acción humana.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( </a:t>
                      </a:r>
                      <a:r>
                        <a:rPr lang="es-MX" sz="1400" dirty="0" smtClean="0">
                          <a:hlinkClick r:id="rId2"/>
                        </a:rPr>
                        <a:t>https://forms.gle/D6Jehy1zKbAz1scRA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) 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16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 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 smtClean="0">
                <a:ea typeface="Calibri"/>
                <a:cs typeface="Times New Roman"/>
              </a:rPr>
              <a:t>3. Los </a:t>
            </a:r>
            <a:r>
              <a:rPr lang="es-MX" sz="4900" dirty="0">
                <a:ea typeface="Calibri"/>
                <a:cs typeface="Times New Roman"/>
              </a:rPr>
              <a:t>paisajes de esta zona son muy áridos. Presentan un clima desértico: llueve muy poco, las temperaturas son altas en el día y bajas en la noche</a:t>
            </a:r>
            <a:r>
              <a:rPr lang="es-MX" sz="4900" dirty="0" smtClean="0">
                <a:ea typeface="Calibri"/>
                <a:cs typeface="Times New Roman"/>
              </a:rPr>
              <a:t>.</a:t>
            </a:r>
            <a:r>
              <a:rPr lang="es-MX" sz="4900" dirty="0">
                <a:ea typeface="Calibri"/>
                <a:cs typeface="Times New Roman"/>
              </a:rPr>
              <a:t> </a:t>
            </a:r>
            <a:endParaRPr lang="es-MX" sz="49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s-MX" sz="49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 smtClean="0">
                <a:ea typeface="Calibri"/>
                <a:cs typeface="Times New Roman"/>
              </a:rPr>
              <a:t>a</a:t>
            </a:r>
            <a:r>
              <a:rPr lang="es-MX" sz="4900" dirty="0">
                <a:ea typeface="Calibri"/>
                <a:cs typeface="Times New Roman"/>
              </a:rPr>
              <a:t>) Zona Norte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b) Zona Centro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c) Zona Sur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d) Zona Austral</a:t>
            </a:r>
          </a:p>
          <a:p>
            <a:pPr marL="0" indent="0">
              <a:buNone/>
            </a:pPr>
            <a:endParaRPr lang="es-MX" sz="49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MX" sz="4900" dirty="0" smtClean="0">
                <a:ea typeface="Calibri"/>
                <a:cs typeface="Times New Roman"/>
              </a:rPr>
              <a:t>4. Zona </a:t>
            </a:r>
            <a:r>
              <a:rPr lang="es-MX" sz="4900" dirty="0">
                <a:ea typeface="Calibri"/>
                <a:cs typeface="Times New Roman"/>
              </a:rPr>
              <a:t>de paisaje tropical. Existen altas temperaturas y gran cantidad de precipitaciones</a:t>
            </a:r>
            <a:r>
              <a:rPr lang="es-MX" sz="4900" dirty="0" smtClean="0"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endParaRPr lang="es-MX" sz="49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a) Zona Norte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b) Zona Centro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c) Zona </a:t>
            </a:r>
            <a:r>
              <a:rPr lang="es-MX" sz="4900" dirty="0" smtClean="0">
                <a:ea typeface="Calibri"/>
                <a:cs typeface="Times New Roman"/>
              </a:rPr>
              <a:t>Insular  </a:t>
            </a:r>
            <a:endParaRPr lang="es-MX" sz="49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d) Zona Austral</a:t>
            </a:r>
          </a:p>
          <a:p>
            <a:pPr marL="0" indent="0">
              <a:buNone/>
            </a:pPr>
            <a:endParaRPr lang="es-MX" sz="49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MX" sz="4900" dirty="0" smtClean="0">
                <a:ea typeface="Calibri"/>
                <a:cs typeface="Times New Roman"/>
              </a:rPr>
              <a:t>5. La </a:t>
            </a:r>
            <a:r>
              <a:rPr lang="es-MX" sz="4900" dirty="0">
                <a:ea typeface="Calibri"/>
                <a:cs typeface="Times New Roman"/>
              </a:rPr>
              <a:t>lluvia y la humedad son características de esta zona. Mientras más avanzas hacia el sur, las temperaturas son más bajas y aumentan las lluvias.</a:t>
            </a:r>
          </a:p>
          <a:p>
            <a:endParaRPr lang="es-MX" sz="49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a) Zona Norte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b) Zona Centro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c) Zona Sur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sz="4900" dirty="0">
                <a:ea typeface="Calibri"/>
                <a:cs typeface="Times New Roman"/>
              </a:rPr>
              <a:t>d) Zona Austral</a:t>
            </a:r>
          </a:p>
          <a:p>
            <a:pPr marL="0" indent="0">
              <a:buNone/>
            </a:pPr>
            <a:endParaRPr lang="es-MX" dirty="0">
              <a:ea typeface="Calibri"/>
              <a:cs typeface="Times New Roman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85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2</a:t>
            </a:r>
            <a:r>
              <a:rPr lang="es-MX" sz="2400" dirty="0" smtClean="0"/>
              <a:t>) Imaginemos la siguiente situación… </a:t>
            </a:r>
          </a:p>
          <a:p>
            <a:pPr marL="0" indent="0">
              <a:buNone/>
            </a:pPr>
            <a:r>
              <a:rPr lang="es-MX" sz="2400" dirty="0" smtClean="0"/>
              <a:t>Debido al esfuerzo que has realizado todo este tiempo en las clases virtuales, Mineduc decide premiarte a ti y a tu apoderado,  con un viaje a alguna zona de nuestro país</a:t>
            </a:r>
          </a:p>
          <a:p>
            <a:pPr marL="0" indent="0">
              <a:buNone/>
            </a:pPr>
            <a:r>
              <a:rPr lang="es-MX" sz="2400" dirty="0" smtClean="0"/>
              <a:t> ¡¡Para que descanses y disfrutes por dos semanas!!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/>
          </a:p>
          <a:p>
            <a:pPr marL="457200" indent="-457200">
              <a:buAutoNum type="arabicParenR"/>
            </a:pPr>
            <a:r>
              <a:rPr lang="es-MX" sz="2400" dirty="0" smtClean="0"/>
              <a:t>¿Qué zona elegirías y por qué?</a:t>
            </a:r>
          </a:p>
          <a:p>
            <a:pPr marL="457200" indent="-457200">
              <a:buAutoNum type="arabicParenR"/>
            </a:pPr>
            <a:r>
              <a:rPr lang="es-MX" sz="2400" dirty="0" smtClean="0"/>
              <a:t>¿Qué ropa, accesorios y/o elemento tendrías que llevar en tu maleta?</a:t>
            </a:r>
            <a:endParaRPr lang="es-MX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4" y="5404281"/>
            <a:ext cx="3141506" cy="146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59" y="5716380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42431"/>
            <a:ext cx="2619375" cy="17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4243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32" y="4976904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latin typeface="Script MT Bold" panose="03040602040607080904" pitchFamily="66" charset="0"/>
              </a:rPr>
              <a:t>¿Recordemos?</a:t>
            </a:r>
            <a:r>
              <a:rPr lang="es-MX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699477" y="1627666"/>
            <a:ext cx="2339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Chile es un país largo y angosto, ubicado en América del Sur.</a:t>
            </a:r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29" y="193134"/>
            <a:ext cx="4964296" cy="6063916"/>
          </a:xfrm>
        </p:spPr>
      </p:pic>
    </p:spTree>
    <p:extLst>
      <p:ext uri="{BB962C8B-B14F-4D97-AF65-F5344CB8AC3E}">
        <p14:creationId xmlns:p14="http://schemas.microsoft.com/office/powerpoint/2010/main" val="33154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86269"/>
            <a:ext cx="8229600" cy="1262920"/>
          </a:xfrm>
        </p:spPr>
        <p:txBody>
          <a:bodyPr/>
          <a:lstStyle/>
          <a:p>
            <a:r>
              <a:rPr lang="es-MX" sz="2400" dirty="0" smtClean="0"/>
              <a:t>El </a:t>
            </a:r>
            <a:r>
              <a:rPr lang="es-MX" sz="2400" b="1" dirty="0" smtClean="0">
                <a:solidFill>
                  <a:srgbClr val="FF0000"/>
                </a:solidFill>
              </a:rPr>
              <a:t>paisaje</a:t>
            </a:r>
            <a:r>
              <a:rPr lang="es-MX" sz="2400" dirty="0" smtClean="0"/>
              <a:t> es todo lo que observamos.</a:t>
            </a:r>
          </a:p>
          <a:p>
            <a:r>
              <a:rPr lang="es-MX" sz="2400" dirty="0" smtClean="0"/>
              <a:t>En el paisaje existen </a:t>
            </a:r>
            <a:r>
              <a:rPr lang="es-MX" sz="2400" b="1" dirty="0" smtClean="0">
                <a:solidFill>
                  <a:srgbClr val="FF0000"/>
                </a:solidFill>
              </a:rPr>
              <a:t>elementos naturales </a:t>
            </a:r>
            <a:r>
              <a:rPr lang="es-MX" sz="2400" dirty="0" smtClean="0"/>
              <a:t>(naturaleza) y </a:t>
            </a:r>
            <a:r>
              <a:rPr lang="es-MX" sz="2400" b="1" dirty="0" smtClean="0">
                <a:solidFill>
                  <a:srgbClr val="FF0000"/>
                </a:solidFill>
              </a:rPr>
              <a:t>elementos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culturales</a:t>
            </a:r>
            <a:r>
              <a:rPr lang="es-MX" sz="2400" dirty="0" smtClean="0"/>
              <a:t> (ser humano).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92005" y="0"/>
            <a:ext cx="8229600" cy="940997"/>
          </a:xfrm>
        </p:spPr>
        <p:txBody>
          <a:bodyPr/>
          <a:lstStyle/>
          <a:p>
            <a:r>
              <a:rPr lang="es-MX" dirty="0" smtClean="0"/>
              <a:t>¿Qué es el paisaje?</a:t>
            </a:r>
            <a:endParaRPr lang="es-MX" dirty="0"/>
          </a:p>
        </p:txBody>
      </p:sp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940997"/>
            <a:ext cx="1678361" cy="16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" y="2636912"/>
            <a:ext cx="6373115" cy="4209543"/>
          </a:xfrm>
          <a:prstGeom prst="rect">
            <a:avLst/>
          </a:prstGeom>
        </p:spPr>
      </p:pic>
      <p:sp>
        <p:nvSpPr>
          <p:cNvPr id="13" name="12 Flecha derecha"/>
          <p:cNvSpPr/>
          <p:nvPr/>
        </p:nvSpPr>
        <p:spPr>
          <a:xfrm>
            <a:off x="6461164" y="3466592"/>
            <a:ext cx="396044" cy="616191"/>
          </a:xfrm>
          <a:prstGeom prst="rightArrow">
            <a:avLst>
              <a:gd name="adj1" fmla="val 50000"/>
              <a:gd name="adj2" fmla="val 41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6857208" y="3140968"/>
            <a:ext cx="228679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Pinta con: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b="1" dirty="0" smtClean="0">
                <a:solidFill>
                  <a:srgbClr val="00B050"/>
                </a:solidFill>
              </a:rPr>
              <a:t>Verde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  <a:r>
              <a:rPr lang="es-MX" dirty="0" smtClean="0">
                <a:solidFill>
                  <a:srgbClr val="00B050"/>
                </a:solidFill>
              </a:rPr>
              <a:t>elementos naturales </a:t>
            </a:r>
          </a:p>
          <a:p>
            <a:pPr algn="just"/>
            <a:r>
              <a:rPr lang="es-MX" b="1" dirty="0" smtClean="0">
                <a:solidFill>
                  <a:srgbClr val="FF9900"/>
                </a:solidFill>
              </a:rPr>
              <a:t>Naranjo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  <a:r>
              <a:rPr lang="es-MX" dirty="0" smtClean="0">
                <a:solidFill>
                  <a:srgbClr val="FFC000"/>
                </a:solidFill>
              </a:rPr>
              <a:t>elementos culturales.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15" name="14 Cara sonriente"/>
          <p:cNvSpPr/>
          <p:nvPr/>
        </p:nvSpPr>
        <p:spPr>
          <a:xfrm>
            <a:off x="4038" y="5146991"/>
            <a:ext cx="1440160" cy="1545247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51520" y="-90607"/>
            <a:ext cx="2039598" cy="1109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28</a:t>
            </a:r>
            <a:r>
              <a:rPr lang="es-MX" sz="2400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17" name="16 Rectángulo"/>
          <p:cNvSpPr/>
          <p:nvPr/>
        </p:nvSpPr>
        <p:spPr>
          <a:xfrm>
            <a:off x="6228183" y="6021288"/>
            <a:ext cx="2763307" cy="83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Debes enviar una fotografía de la página trabajada.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92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15622</TotalTime>
  <Words>964</Words>
  <Application>Microsoft Office PowerPoint</Application>
  <PresentationFormat>Presentación en pantalla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PLANIFICACIÓN  CLASES VIRTUALES HISTORIA, GEOGRAFÍA Y CS. SOCIALES 2°A Y 2°B SEMANA N° 29 FECHA : 12 al 16 de octubre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Presentación de PowerPoint</vt:lpstr>
      <vt:lpstr>¿Qué es el paisaje?</vt:lpstr>
      <vt:lpstr>Características de las zonas naturales de Chile .</vt:lpstr>
      <vt:lpstr>Observemos el video </vt:lpstr>
      <vt:lpstr>De acuerdo a lo que observamos en el video, responde de forma oral:</vt:lpstr>
      <vt:lpstr>Ahora conoceremos los paisajes, flora, fauna e intervención humana de cada zona natural de Chile.</vt:lpstr>
      <vt:lpstr>Abramos el libro en la página 32 y 33: </vt:lpstr>
      <vt:lpstr>Ahora continuemos en las páginas 34 y 35: </vt:lpstr>
      <vt:lpstr>Páginas 36 y 37: </vt:lpstr>
      <vt:lpstr>Páginas 38 y 39: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200</cp:revision>
  <dcterms:created xsi:type="dcterms:W3CDTF">2020-07-06T03:06:52Z</dcterms:created>
  <dcterms:modified xsi:type="dcterms:W3CDTF">2020-10-09T19:10:46Z</dcterms:modified>
</cp:coreProperties>
</file>