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86" r:id="rId10"/>
    <p:sldId id="288" r:id="rId11"/>
    <p:sldId id="300" r:id="rId12"/>
    <p:sldId id="292" r:id="rId13"/>
    <p:sldId id="297" r:id="rId14"/>
    <p:sldId id="293" r:id="rId15"/>
    <p:sldId id="295" r:id="rId16"/>
    <p:sldId id="278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1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2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N°29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14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7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QUESTION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298658" y="1417638"/>
            <a:ext cx="4389120" cy="42846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sz="3200" dirty="0" smtClean="0"/>
              <a:t>PREGUNTA 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DO + HAVE + OBJECT + 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DO YOU HAVE A PENCIL ? </a:t>
            </a:r>
          </a:p>
          <a:p>
            <a:pPr algn="ctr"/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5969726" y="1515291"/>
            <a:ext cx="4754880" cy="41869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RESPUESTA </a:t>
            </a:r>
          </a:p>
          <a:p>
            <a:pPr algn="ctr"/>
            <a:endParaRPr lang="es-MX" dirty="0"/>
          </a:p>
          <a:p>
            <a:pPr algn="ctr"/>
            <a:r>
              <a:rPr lang="es-MX" b="1" dirty="0" smtClean="0">
                <a:solidFill>
                  <a:srgbClr val="0070C0"/>
                </a:solidFill>
              </a:rPr>
              <a:t>YES, I DO 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</a:rPr>
              <a:t>NO, I DON´T </a:t>
            </a:r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873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Create</a:t>
            </a:r>
            <a:r>
              <a:rPr lang="es-MX" dirty="0" smtClean="0"/>
              <a:t> a </a:t>
            </a:r>
            <a:r>
              <a:rPr lang="es-MX" dirty="0" err="1" smtClean="0"/>
              <a:t>question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70" y="1417638"/>
            <a:ext cx="2718548" cy="21176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967" y="4095524"/>
            <a:ext cx="2999492" cy="24203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579" y="1170677"/>
            <a:ext cx="1828959" cy="2194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967" y="1628366"/>
            <a:ext cx="3714750" cy="2085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870" y="3931920"/>
            <a:ext cx="2442754" cy="24427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625" r="929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2109" y="3594103"/>
            <a:ext cx="3263897" cy="32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32917"/>
            <a:ext cx="987638" cy="8535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WATCH THE NEXT DIALOGUE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64" t="18769" r="35158" b="24372"/>
          <a:stretch/>
        </p:blipFill>
        <p:spPr>
          <a:xfrm>
            <a:off x="2442754" y="1611422"/>
            <a:ext cx="7772399" cy="36351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83215" y="5765465"/>
            <a:ext cx="493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https://www.youtube.com/watch?v=UFy02dqJCUs</a:t>
            </a:r>
          </a:p>
        </p:txBody>
      </p:sp>
    </p:spTree>
    <p:extLst>
      <p:ext uri="{BB962C8B-B14F-4D97-AF65-F5344CB8AC3E}">
        <p14:creationId xmlns:p14="http://schemas.microsoft.com/office/powerpoint/2010/main" val="39364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32917"/>
            <a:ext cx="987638" cy="8535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New </a:t>
            </a:r>
            <a:r>
              <a:rPr lang="es-MX" dirty="0" err="1" smtClean="0"/>
              <a:t>words</a:t>
            </a: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Have: </a:t>
            </a:r>
            <a:r>
              <a:rPr lang="en-US" b="1" i="1" dirty="0" err="1" smtClean="0">
                <a:solidFill>
                  <a:srgbClr val="7030A0"/>
                </a:solidFill>
              </a:rPr>
              <a:t>tener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/>
              <a:t>Crayons: </a:t>
            </a:r>
            <a:r>
              <a:rPr lang="en-US" b="1" i="1" dirty="0" err="1" smtClean="0">
                <a:solidFill>
                  <a:srgbClr val="7030A0"/>
                </a:solidFill>
              </a:rPr>
              <a:t>lápices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cera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/>
              <a:t>Thanks: </a:t>
            </a:r>
            <a:r>
              <a:rPr lang="en-US" b="1" i="1" dirty="0" smtClean="0">
                <a:solidFill>
                  <a:srgbClr val="7030A0"/>
                </a:solidFill>
              </a:rPr>
              <a:t>gracias </a:t>
            </a:r>
          </a:p>
          <a:p>
            <a:r>
              <a:rPr lang="en-US" dirty="0" smtClean="0"/>
              <a:t>You´re</a:t>
            </a:r>
            <a:r>
              <a:rPr lang="en-US" dirty="0"/>
              <a:t> </a:t>
            </a:r>
            <a:r>
              <a:rPr lang="en-US" dirty="0" smtClean="0"/>
              <a:t>welcome: </a:t>
            </a:r>
            <a:r>
              <a:rPr lang="en-US" b="1" i="1" dirty="0" smtClean="0">
                <a:solidFill>
                  <a:srgbClr val="7030A0"/>
                </a:solidFill>
              </a:rPr>
              <a:t>de nada </a:t>
            </a:r>
          </a:p>
          <a:p>
            <a:r>
              <a:rPr lang="en-US" dirty="0" smtClean="0"/>
              <a:t>Please: </a:t>
            </a:r>
            <a:r>
              <a:rPr lang="en-US" b="1" i="1" dirty="0" err="1" smtClean="0">
                <a:solidFill>
                  <a:srgbClr val="7030A0"/>
                </a:solidFill>
              </a:rPr>
              <a:t>por</a:t>
            </a:r>
            <a:r>
              <a:rPr lang="en-US" b="1" i="1" dirty="0" smtClean="0">
                <a:solidFill>
                  <a:srgbClr val="7030A0"/>
                </a:solidFill>
              </a:rPr>
              <a:t> favor</a:t>
            </a:r>
          </a:p>
          <a:p>
            <a:endParaRPr lang="en-US" dirty="0"/>
          </a:p>
          <a:p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97600" y="2022309"/>
            <a:ext cx="5384800" cy="4525963"/>
          </a:xfrm>
        </p:spPr>
        <p:txBody>
          <a:bodyPr/>
          <a:lstStyle/>
          <a:p>
            <a:r>
              <a:rPr lang="es-MX" dirty="0" err="1" smtClean="0"/>
              <a:t>Pencil</a:t>
            </a:r>
            <a:r>
              <a:rPr lang="es-MX" dirty="0" smtClean="0"/>
              <a:t>: </a:t>
            </a:r>
            <a:r>
              <a:rPr lang="es-MX" b="1" i="1" dirty="0" smtClean="0">
                <a:solidFill>
                  <a:srgbClr val="7030A0"/>
                </a:solidFill>
              </a:rPr>
              <a:t>lápiz mina</a:t>
            </a:r>
          </a:p>
          <a:p>
            <a:r>
              <a:rPr lang="es-MX" dirty="0" err="1" smtClean="0"/>
              <a:t>Yellow</a:t>
            </a:r>
            <a:r>
              <a:rPr lang="es-MX" dirty="0" smtClean="0"/>
              <a:t>: </a:t>
            </a:r>
            <a:r>
              <a:rPr lang="es-MX" b="1" i="1" dirty="0" smtClean="0">
                <a:solidFill>
                  <a:srgbClr val="7030A0"/>
                </a:solidFill>
              </a:rPr>
              <a:t>amarillo </a:t>
            </a:r>
          </a:p>
          <a:p>
            <a:r>
              <a:rPr lang="es-MX" dirty="0" smtClean="0"/>
              <a:t>Blue: </a:t>
            </a:r>
            <a:r>
              <a:rPr lang="es-MX" b="1" i="1" dirty="0" smtClean="0">
                <a:solidFill>
                  <a:srgbClr val="7030A0"/>
                </a:solidFill>
              </a:rPr>
              <a:t>azul</a:t>
            </a:r>
          </a:p>
          <a:p>
            <a:r>
              <a:rPr lang="es-MX" dirty="0" smtClean="0"/>
              <a:t>Orange: </a:t>
            </a:r>
            <a:r>
              <a:rPr lang="es-MX" b="1" i="1" dirty="0" smtClean="0">
                <a:solidFill>
                  <a:srgbClr val="7030A0"/>
                </a:solidFill>
              </a:rPr>
              <a:t>naranja (color)</a:t>
            </a:r>
          </a:p>
          <a:p>
            <a:r>
              <a:rPr lang="es-MX" dirty="0" err="1" smtClean="0"/>
              <a:t>Nice</a:t>
            </a:r>
            <a:r>
              <a:rPr lang="es-MX" dirty="0" smtClean="0"/>
              <a:t>:  </a:t>
            </a:r>
            <a:r>
              <a:rPr lang="es-MX" b="1" i="1" dirty="0" smtClean="0">
                <a:solidFill>
                  <a:srgbClr val="7030A0"/>
                </a:solidFill>
              </a:rPr>
              <a:t>agradable 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05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32917"/>
            <a:ext cx="987638" cy="8535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READ AND REPEAT THE DIALOGUE </a:t>
            </a: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you have crayons?</a:t>
            </a:r>
          </a:p>
          <a:p>
            <a:r>
              <a:rPr lang="en-US" dirty="0"/>
              <a:t>Yes, I do. </a:t>
            </a:r>
          </a:p>
          <a:p>
            <a:r>
              <a:rPr lang="en-US" dirty="0"/>
              <a:t>Great! Thanks. </a:t>
            </a:r>
          </a:p>
          <a:p>
            <a:r>
              <a:rPr lang="en-US" dirty="0"/>
              <a:t>You're welcome. </a:t>
            </a:r>
          </a:p>
          <a:p>
            <a:endParaRPr lang="en-US" dirty="0"/>
          </a:p>
          <a:p>
            <a:r>
              <a:rPr lang="en-US" dirty="0"/>
              <a:t>Do you have paper?</a:t>
            </a:r>
          </a:p>
          <a:p>
            <a:r>
              <a:rPr lang="en-US" dirty="0"/>
              <a:t>No, I don't. Green please.</a:t>
            </a:r>
          </a:p>
          <a:p>
            <a:r>
              <a:rPr lang="en-US" dirty="0"/>
              <a:t>I like orange.</a:t>
            </a:r>
          </a:p>
          <a:p>
            <a:r>
              <a:rPr lang="en-US" dirty="0"/>
              <a:t>No, thanks.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you have pencils?  </a:t>
            </a:r>
          </a:p>
          <a:p>
            <a:r>
              <a:rPr lang="en-US" dirty="0"/>
              <a:t>Yes, I do. </a:t>
            </a:r>
          </a:p>
          <a:p>
            <a:r>
              <a:rPr lang="en-US" dirty="0"/>
              <a:t>Do you have a yellow pencil?</a:t>
            </a:r>
          </a:p>
          <a:p>
            <a:r>
              <a:rPr lang="en-US" dirty="0"/>
              <a:t>No, I don't. I have a blue pencil.</a:t>
            </a:r>
          </a:p>
          <a:p>
            <a:r>
              <a:rPr lang="en-US" dirty="0"/>
              <a:t>Oh, I have yellow. </a:t>
            </a:r>
          </a:p>
          <a:p>
            <a:r>
              <a:rPr lang="en-US" dirty="0"/>
              <a:t>Thank you.  </a:t>
            </a:r>
          </a:p>
          <a:p>
            <a:endParaRPr lang="en-US" dirty="0"/>
          </a:p>
          <a:p>
            <a:r>
              <a:rPr lang="en-US" dirty="0"/>
              <a:t>Great!</a:t>
            </a:r>
          </a:p>
          <a:p>
            <a:r>
              <a:rPr lang="en-US" dirty="0"/>
              <a:t>This is for you.</a:t>
            </a:r>
          </a:p>
          <a:p>
            <a:r>
              <a:rPr lang="en-US" dirty="0"/>
              <a:t>Thanks! How nice!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02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32917"/>
            <a:ext cx="987638" cy="8535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51493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TEAM WORK</a:t>
            </a:r>
            <a:br>
              <a:rPr lang="es-MX" sz="3600" dirty="0" smtClean="0"/>
            </a:br>
            <a:r>
              <a:rPr lang="es-MX" sz="3600" dirty="0" smtClean="0"/>
              <a:t>Instrucciones: Cada compañero debe leer en voz alta una parte del dialogo, el o la compañera continuara con el dialogo.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have crayons?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Yes, I do.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Great! Thanks.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You're welcome.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have paper?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No, I don't. Green please.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like orange.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No, thanks. </a:t>
            </a:r>
          </a:p>
          <a:p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>
          <a:xfrm>
            <a:off x="6197600" y="1939945"/>
            <a:ext cx="538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9-Do </a:t>
            </a:r>
            <a:r>
              <a:rPr lang="en-US" dirty="0"/>
              <a:t>you have pencils?  </a:t>
            </a:r>
          </a:p>
          <a:p>
            <a:pPr marL="0" indent="0">
              <a:buNone/>
            </a:pPr>
            <a:r>
              <a:rPr lang="en-US" dirty="0" smtClean="0"/>
              <a:t>10-Yes</a:t>
            </a:r>
            <a:r>
              <a:rPr lang="en-US" dirty="0"/>
              <a:t>, I do. </a:t>
            </a:r>
          </a:p>
          <a:p>
            <a:pPr marL="0" indent="0">
              <a:buNone/>
            </a:pPr>
            <a:r>
              <a:rPr lang="en-US" dirty="0" smtClean="0"/>
              <a:t>11-Do </a:t>
            </a:r>
            <a:r>
              <a:rPr lang="en-US" dirty="0"/>
              <a:t>you have a yellow pencil?</a:t>
            </a:r>
          </a:p>
          <a:p>
            <a:pPr marL="0" indent="0">
              <a:buNone/>
            </a:pPr>
            <a:r>
              <a:rPr lang="en-US" dirty="0" smtClean="0"/>
              <a:t>12-No</a:t>
            </a:r>
            <a:r>
              <a:rPr lang="en-US" dirty="0"/>
              <a:t>, I don't. I have a blue pencil.</a:t>
            </a:r>
          </a:p>
          <a:p>
            <a:pPr marL="0" indent="0">
              <a:buNone/>
            </a:pPr>
            <a:r>
              <a:rPr lang="en-US" dirty="0" smtClean="0"/>
              <a:t>13-Oh</a:t>
            </a:r>
            <a:r>
              <a:rPr lang="en-US" dirty="0"/>
              <a:t>, I have yellow. </a:t>
            </a:r>
          </a:p>
          <a:p>
            <a:pPr marL="0" indent="0">
              <a:buNone/>
            </a:pPr>
            <a:r>
              <a:rPr lang="en-US" dirty="0" smtClean="0"/>
              <a:t>14-Thank </a:t>
            </a:r>
            <a:r>
              <a:rPr lang="en-US" dirty="0"/>
              <a:t>you.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15-Great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 smtClean="0"/>
              <a:t>16-This </a:t>
            </a:r>
            <a:r>
              <a:rPr lang="en-US" dirty="0"/>
              <a:t>is for you.</a:t>
            </a:r>
          </a:p>
          <a:p>
            <a:pPr marL="0" indent="0">
              <a:buNone/>
            </a:pPr>
            <a:r>
              <a:rPr lang="en-US" dirty="0" smtClean="0"/>
              <a:t>17-Thanks</a:t>
            </a:r>
            <a:r>
              <a:rPr lang="en-US" dirty="0"/>
              <a:t>! How nice!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83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</a:t>
            </a:r>
            <a:r>
              <a:rPr lang="es-CL" sz="7300" smtClean="0"/>
              <a:t>29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39612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>
                <a:solidFill>
                  <a:schemeClr val="tx1"/>
                </a:solidFill>
              </a:rPr>
              <a:t>1</a:t>
            </a:r>
            <a:r>
              <a:rPr lang="es-CL" sz="2800" dirty="0" smtClean="0">
                <a:solidFill>
                  <a:schemeClr val="tx1"/>
                </a:solidFill>
              </a:rPr>
              <a:t>-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have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lion</a:t>
            </a:r>
            <a:r>
              <a:rPr lang="es-CL" sz="2800" dirty="0" smtClean="0">
                <a:solidFill>
                  <a:schemeClr val="tx1"/>
                </a:solidFill>
              </a:rPr>
              <a:t> ? 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r>
              <a:rPr lang="es-CL" sz="2800" dirty="0" smtClean="0">
                <a:solidFill>
                  <a:schemeClr val="tx1"/>
                </a:solidFill>
              </a:rPr>
              <a:t>2-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have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book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</a:t>
            </a:r>
            <a:r>
              <a:rPr lang="es-CL" sz="2800" dirty="0" err="1" smtClean="0">
                <a:solidFill>
                  <a:schemeClr val="tx1"/>
                </a:solidFill>
              </a:rPr>
              <a:t>Create</a:t>
            </a:r>
            <a:r>
              <a:rPr lang="es-CL" sz="2800" dirty="0" smtClean="0">
                <a:solidFill>
                  <a:schemeClr val="tx1"/>
                </a:solidFill>
              </a:rPr>
              <a:t> a short dialogue </a:t>
            </a:r>
            <a:r>
              <a:rPr lang="es-CL" sz="2800" dirty="0" err="1" smtClean="0">
                <a:solidFill>
                  <a:schemeClr val="tx1"/>
                </a:solidFill>
              </a:rPr>
              <a:t>with</a:t>
            </a:r>
            <a:r>
              <a:rPr lang="es-CL" sz="2800" dirty="0" smtClean="0">
                <a:solidFill>
                  <a:schemeClr val="tx1"/>
                </a:solidFill>
              </a:rPr>
              <a:t> 4 </a:t>
            </a:r>
            <a:r>
              <a:rPr lang="es-CL" sz="2800" dirty="0" err="1" smtClean="0">
                <a:solidFill>
                  <a:schemeClr val="tx1"/>
                </a:solidFill>
              </a:rPr>
              <a:t>exchanges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05368" y="2701955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628" y="1167200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30176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Repiten y dramatizan un diálogo simple y breve.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Dialogue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Repiten y dramatizan un diálogo simple y breve.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DIALOGUE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</a:t>
            </a:r>
            <a:r>
              <a:rPr lang="es-MX" sz="3600" dirty="0"/>
              <a:t>Repiten y dramatizan un diálogo simple y breve.</a:t>
            </a: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8" y="409750"/>
            <a:ext cx="319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dirty="0" smtClean="0"/>
              <a:t> 08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353" y="115936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10" y="3252649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685201" y="4598838"/>
            <a:ext cx="486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https://www.youtube.com/watch?v=mef1gsdSu_I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4899" t="18803" r="34699" b="32388"/>
          <a:stretch/>
        </p:blipFill>
        <p:spPr>
          <a:xfrm>
            <a:off x="1550125" y="1262295"/>
            <a:ext cx="5003075" cy="27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HAVE- HAS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3448593" y="1893917"/>
            <a:ext cx="4454435" cy="40625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/>
              <a:t>El verbo '</a:t>
            </a:r>
            <a:r>
              <a:rPr lang="es-MX" sz="3600" b="1" dirty="0"/>
              <a:t>to </a:t>
            </a:r>
            <a:r>
              <a:rPr lang="es-MX" sz="3600" b="1" dirty="0" err="1"/>
              <a:t>have</a:t>
            </a:r>
            <a:r>
              <a:rPr lang="es-MX" sz="3600" dirty="0"/>
              <a:t>' tiene en español el significado principal de '</a:t>
            </a:r>
            <a:r>
              <a:rPr lang="es-MX" sz="3600" i="1" dirty="0"/>
              <a:t>tener</a:t>
            </a:r>
            <a:r>
              <a:rPr lang="es-MX" sz="3600" dirty="0"/>
              <a:t>' y '</a:t>
            </a:r>
            <a:r>
              <a:rPr lang="es-MX" sz="3600" i="1" dirty="0"/>
              <a:t>haber</a:t>
            </a:r>
            <a:r>
              <a:rPr lang="es-MX" sz="3600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78991210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665</Words>
  <Application>Microsoft Office PowerPoint</Application>
  <PresentationFormat>Personalizado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1_Tema de Office</vt:lpstr>
      <vt:lpstr>2° GRADE ONLINE CLASS WEEK N°29 DATE: OCTOBER 14 th, 2020</vt:lpstr>
      <vt:lpstr>Presentación de PowerPoint</vt:lpstr>
      <vt:lpstr>Reglas de la clase virtual </vt:lpstr>
      <vt:lpstr>Presentación de PowerPoint</vt:lpstr>
      <vt:lpstr>Importante </vt:lpstr>
      <vt:lpstr>Inicio</vt:lpstr>
      <vt:lpstr> DIALOGUE </vt:lpstr>
      <vt:lpstr>MOTIVACIÓN</vt:lpstr>
      <vt:lpstr>HAVE- HAS</vt:lpstr>
      <vt:lpstr>QUESTION</vt:lpstr>
      <vt:lpstr>Create a question </vt:lpstr>
      <vt:lpstr>LISTEN AND WATCH THE NEXT DIALOGUE</vt:lpstr>
      <vt:lpstr>New words</vt:lpstr>
      <vt:lpstr>READ AND REPEAT THE DIALOGUE </vt:lpstr>
      <vt:lpstr>TEAM WORK Instrucciones: Cada compañero debe leer en voz alta una parte del dialogo, el o la compañera continuara con el dialogo.  </vt:lpstr>
      <vt:lpstr>EXIT TICKET 29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HP</cp:lastModifiedBy>
  <cp:revision>58</cp:revision>
  <dcterms:created xsi:type="dcterms:W3CDTF">2020-08-03T02:54:47Z</dcterms:created>
  <dcterms:modified xsi:type="dcterms:W3CDTF">2020-10-09T14:18:07Z</dcterms:modified>
</cp:coreProperties>
</file>