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embeddedFontLst>
    <p:embeddedFont>
      <p:font typeface="Courgette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Algerian" pitchFamily="8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A13ECC6-EED0-42DB-9E56-B283C8B93195}">
  <a:tblStyle styleId="{BA13ECC6-EED0-42DB-9E56-B283C8B931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334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06588833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06588833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a065888338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drive.google.com/file/d/1YaBdeqh_5FA392vYaeRcHKjKyd75uMNf/view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mailto:Priscila.salas@colegio-jeanpiaget.cl" TargetMode="External"/><Relationship Id="rId4" Type="http://schemas.openxmlformats.org/officeDocument/2006/relationships/hyperlink" Target="mailto:Isabel.gomez@colegio-jeanpiaget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ZxyfQw7ge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CL" sz="4000" b="1"/>
              <a:t>PLANIFICACIÓN  CLASES VIRTUALES</a:t>
            </a:r>
            <a:r>
              <a:rPr lang="es-CL" sz="4000"/>
              <a:t/>
            </a:r>
            <a:br>
              <a:rPr lang="es-CL" sz="4000"/>
            </a:br>
            <a:r>
              <a:rPr lang="es-CL" sz="4000"/>
              <a:t>SEMANA N°29</a:t>
            </a:r>
            <a:br>
              <a:rPr lang="es-CL" sz="4000"/>
            </a:br>
            <a:r>
              <a:rPr lang="es-CL" sz="4000"/>
              <a:t>FECHA : Octubre 2020</a:t>
            </a:r>
            <a:br>
              <a:rPr lang="es-CL" sz="4000"/>
            </a:br>
            <a:r>
              <a:rPr lang="es-CL" sz="4000"/>
              <a:t>LENGUAJE Y COMUNICACIÓN</a:t>
            </a:r>
            <a:br>
              <a:rPr lang="es-CL" sz="4000"/>
            </a:br>
            <a:r>
              <a:rPr lang="es-CL" sz="4000"/>
              <a:t>2° Básico 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/>
          <p:nvPr/>
        </p:nvSpPr>
        <p:spPr>
          <a:xfrm>
            <a:off x="652620" y="210118"/>
            <a:ext cx="6696744" cy="12818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datos o la información es real y verdadero 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4"/>
          <p:cNvSpPr/>
          <p:nvPr/>
        </p:nvSpPr>
        <p:spPr>
          <a:xfrm>
            <a:off x="658528" y="1868688"/>
            <a:ext cx="6701800" cy="147599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Tratan diversos temas de interés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4" descr="Bitmoji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240" y="1110388"/>
            <a:ext cx="280831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/>
          <p:nvPr/>
        </p:nvSpPr>
        <p:spPr>
          <a:xfrm>
            <a:off x="698376" y="3331575"/>
            <a:ext cx="6650988" cy="122443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Uso de Lenguaje formal y serio 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698376" y="4818970"/>
            <a:ext cx="6650988" cy="125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se dan opiniones, es decir es objetivo.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445458" y="332656"/>
            <a:ext cx="82296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CL" sz="3200"/>
              <a:t>Ejemplo</a:t>
            </a:r>
            <a:endParaRPr sz="3200"/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198" y="1196752"/>
            <a:ext cx="7624869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/>
          <p:nvPr/>
        </p:nvSpPr>
        <p:spPr>
          <a:xfrm>
            <a:off x="5292080" y="640370"/>
            <a:ext cx="2809987" cy="8732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Indica el tema que se tratará el texto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5"/>
          <p:cNvSpPr/>
          <p:nvPr/>
        </p:nvSpPr>
        <p:spPr>
          <a:xfrm>
            <a:off x="6156176" y="1787221"/>
            <a:ext cx="2771800" cy="8640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Introducción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 el tema y da una idea general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4788024" y="908720"/>
            <a:ext cx="360040" cy="4320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5148064" y="2089658"/>
            <a:ext cx="936104" cy="2592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6084168" y="3573016"/>
            <a:ext cx="2843808" cy="792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Desarrollo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Información más detallada del tema.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4788024" y="3861048"/>
            <a:ext cx="936104" cy="4320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/>
        </p:nvSpPr>
        <p:spPr>
          <a:xfrm>
            <a:off x="323528" y="404664"/>
            <a:ext cx="80648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invito a leer el siguiente texto informativo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124744"/>
            <a:ext cx="4610217" cy="539365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6"/>
          <p:cNvSpPr/>
          <p:nvPr/>
        </p:nvSpPr>
        <p:spPr>
          <a:xfrm>
            <a:off x="5173328" y="1042313"/>
            <a:ext cx="3960440" cy="3744416"/>
          </a:xfrm>
          <a:prstGeom prst="irregularSeal1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Páginas 84 y 85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6" descr="▷ Libros: Imágenes Animadas, Gifs y Animaciones ¡100% GRATIS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232" y="4589585"/>
            <a:ext cx="1600200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 descr="bookw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080" y="4308372"/>
            <a:ext cx="252028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/>
          <p:nvPr/>
        </p:nvSpPr>
        <p:spPr>
          <a:xfrm>
            <a:off x="131216" y="2025372"/>
            <a:ext cx="1656184" cy="168462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Lectura en voz alta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7" descr="▷ Libros: Imágenes Animadas, Gifs y Animaciones ¡100% GRATIS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188640"/>
            <a:ext cx="1304156" cy="157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8008" y="476672"/>
            <a:ext cx="6188873" cy="544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548680"/>
            <a:ext cx="7058347" cy="5479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body" idx="1"/>
          </p:nvPr>
        </p:nvSpPr>
        <p:spPr>
          <a:xfrm>
            <a:off x="5074063" y="1850875"/>
            <a:ext cx="3858000" cy="122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CL"/>
              <a:t>Según lo visto: ¿Qué entendemos por texto informativo?</a:t>
            </a:r>
            <a:endParaRPr/>
          </a:p>
        </p:txBody>
      </p:sp>
      <p:pic>
        <p:nvPicPr>
          <p:cNvPr id="281" name="Google Shape;28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31475"/>
            <a:ext cx="4664725" cy="60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225" y="4378200"/>
            <a:ext cx="3869675" cy="218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9" title="001105156_prev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250" y="61867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0" descr="Signo de Interrogación Animado (con imágenes) | Preguntas al azar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3212976"/>
            <a:ext cx="2233107" cy="272758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0"/>
          <p:cNvSpPr txBox="1"/>
          <p:nvPr/>
        </p:nvSpPr>
        <p:spPr>
          <a:xfrm>
            <a:off x="899592" y="687056"/>
            <a:ext cx="61926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hora de participar </a:t>
            </a:r>
            <a:endParaRPr sz="32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1700808"/>
            <a:ext cx="5993662" cy="196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/>
          <p:nvPr/>
        </p:nvSpPr>
        <p:spPr>
          <a:xfrm>
            <a:off x="395536" y="476672"/>
            <a:ext cx="5040560" cy="93610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Ahora en tu cuaderno de actividades desde la página 68 – 71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1556792"/>
            <a:ext cx="5904656" cy="516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3728" y="332656"/>
            <a:ext cx="5040560" cy="6230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404664"/>
            <a:ext cx="5431110" cy="6092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2" name="Google Shape;172;p26"/>
          <p:cNvGraphicFramePr/>
          <p:nvPr/>
        </p:nvGraphicFramePr>
        <p:xfrm>
          <a:off x="467544" y="620688"/>
          <a:ext cx="8136900" cy="5228505"/>
        </p:xfrm>
        <a:graphic>
          <a:graphicData uri="http://schemas.openxmlformats.org/drawingml/2006/table">
            <a:tbl>
              <a:tblPr>
                <a:noFill/>
                <a:tableStyleId>{BA13ECC6-EED0-42DB-9E56-B283C8B93195}</a:tableStyleId>
              </a:tblPr>
              <a:tblGrid>
                <a:gridCol w="2575600"/>
                <a:gridCol w="5561300"/>
              </a:tblGrid>
              <a:tr h="4320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Lenguaje y comunicación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77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Isabel Gómez 2°A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Priscila Salas 2°B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81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 Figueroa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034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 7</a:t>
                      </a:r>
                      <a:r>
                        <a:rPr lang="es-CL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Leer independientemente y comprender textos no literarios (cartas, notas, instrucciones y artículos informativos) para entretenerse y ampliar su conocimiento del mundo: • extrayendo información explícita e implícita • comprendiendo la información que aportan las ilustraciones y los símbolos a un texto • formulando una opinión sobre algún aspecto de la lectura. </a:t>
                      </a:r>
                      <a:r>
                        <a:rPr lang="es-CL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  <a:endParaRPr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431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Mencionan información del texto leído que se relaciona con información que han aprendido en otras asignaturas u otros textos.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Contestan, oralmente o por escrito, preguntas que aluden a información explícita o implícita de un texto leído.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Comprenden la información que aportan las ilustraciones y los símbolos en un texto. </a:t>
                      </a:r>
                      <a:endParaRPr sz="120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54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Comprensión lectora a través de artículos informativos.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08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Leer artículos informativos para reconocer las características del género y responder preguntas de comprensión lectora </a:t>
                      </a:r>
                      <a:r>
                        <a:rPr lang="es-CL" sz="18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	</a:t>
                      </a:r>
                      <a:endParaRPr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08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Ticket de salida 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60154"/>
            <a:ext cx="5904656" cy="682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/>
          <p:nvPr/>
        </p:nvSpPr>
        <p:spPr>
          <a:xfrm>
            <a:off x="2215634" y="182777"/>
            <a:ext cx="5040560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LENGUAJE Y COMUNICACIÓN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SEMANA 29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5"/>
          <p:cNvSpPr/>
          <p:nvPr/>
        </p:nvSpPr>
        <p:spPr>
          <a:xfrm>
            <a:off x="467544" y="1530444"/>
            <a:ext cx="6408712" cy="5040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Nombre: _______________________________________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5"/>
          <p:cNvSpPr txBox="1"/>
          <p:nvPr/>
        </p:nvSpPr>
        <p:spPr>
          <a:xfrm>
            <a:off x="467544" y="2420888"/>
            <a:ext cx="770485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¿Cuál es el propósito del texto informativo?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¿Para qué sirven los órganos de los sentidos?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¿Crees tú que las imágenes son importantes para entregar información sobre el texto informativo?¿Por qué?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5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CIERRE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5"/>
          <p:cNvSpPr/>
          <p:nvPr/>
        </p:nvSpPr>
        <p:spPr>
          <a:xfrm>
            <a:off x="3203848" y="5590169"/>
            <a:ext cx="5738762" cy="995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 fotografía de este ticket de salida al: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Correo:</a:t>
            </a:r>
            <a:r>
              <a:rPr lang="es-CL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Isabel.gomez@colegio-jeanpiaget.cl</a:t>
            </a: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(2do.A)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Priscila.salas@colegio-jeanpiaget.cl</a:t>
            </a: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(2do.B)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45" descr="Film Camera Sticker by Martina Martian for iOS &amp; Android | GIPH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5019024"/>
            <a:ext cx="1691275" cy="169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5" descr="Happy Dance Sticker by Ofix for iOS &amp; Android | GIPH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2280" y="2034500"/>
            <a:ext cx="2160240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urgette"/>
              <a:buNone/>
            </a:pPr>
            <a:r>
              <a:rPr lang="es-CL">
                <a:latin typeface="Courgette"/>
                <a:ea typeface="Courgette"/>
                <a:cs typeface="Courgette"/>
                <a:sym typeface="Courgette"/>
              </a:rPr>
              <a:t>Reglas clases virtuales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628800"/>
            <a:ext cx="2841592" cy="372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1204" y="1566728"/>
            <a:ext cx="2841592" cy="372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 descr="C:\Users\Profesor\Downloads\WhatsApp Image 2020-08-01 at 13.42.50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9525" y="1552424"/>
            <a:ext cx="2873914" cy="372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 descr="C:\Users\Profesor\Downloads\WhatsApp Image 2020-08-01 at 13.42.50 (2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5239" y="1664804"/>
            <a:ext cx="287352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 descr="C:\Users\Profesor\Downloads\WhatsApp Image 2020-08-01 at 13.42.51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168" y="1664804"/>
            <a:ext cx="2846887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/>
              <a:t>Importante:</a:t>
            </a:r>
            <a:endParaRPr/>
          </a:p>
        </p:txBody>
      </p:sp>
      <p:pic>
        <p:nvPicPr>
          <p:cNvPr id="193" name="Google Shape;193;p29" descr="Happy Dance Sticker by Ofix for iOS &amp; Android |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350768"/>
            <a:ext cx="216024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ndo esté la animación de un lápiz, significa que debes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escribir en tu cuaderno</a:t>
            </a:r>
            <a:endParaRPr/>
          </a:p>
        </p:txBody>
      </p:sp>
      <p:pic>
        <p:nvPicPr>
          <p:cNvPr id="195" name="Google Shape;195;p29" descr="Film Camera Sticker by Martina Martian for iOS &amp; Android | GI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" y="1513729"/>
            <a:ext cx="2496377" cy="2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ndo esté esta animación de una cámara fotográfica, significa que debes mandar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reporte sólo de esa actividad (una foto de la actividad)</a:t>
            </a:r>
            <a:endParaRPr/>
          </a:p>
        </p:txBody>
      </p:sp>
      <p:pic>
        <p:nvPicPr>
          <p:cNvPr id="197" name="Google Shape;197;p29" descr="▷ Libros: Imágenes Animadas, Gifs y Animaciones ¡100% GRATIS!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9828" y="3258855"/>
            <a:ext cx="1600200" cy="19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ndo esté esta animación de un libro, significa que debes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trabajar en tu texto escolar.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9" descr="Signo de Interrogación Animado (con imágenes) | Preguntas al azar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807" y="4223261"/>
            <a:ext cx="1968021" cy="240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es-CL" sz="18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ndo esté esta animación de un signo de pregunta, significa que debes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pensar y analizar, sin escribir en tu cuaderno. Responder de forma oral.</a:t>
            </a: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0485" y="187562"/>
            <a:ext cx="1283515" cy="110887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/>
          <p:nvPr/>
        </p:nvSpPr>
        <p:spPr>
          <a:xfrm>
            <a:off x="323528" y="332656"/>
            <a:ext cx="3888432" cy="115212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ven en esta imagen?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3563888" y="5517232"/>
            <a:ext cx="5304709" cy="10081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la función de cada uno de ellos?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696" y="1870179"/>
            <a:ext cx="5436096" cy="326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/>
        </p:nvSpPr>
        <p:spPr>
          <a:xfrm>
            <a:off x="827584" y="332656"/>
            <a:ext cx="79208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¿Qué tipo de texto creen que  leeremos?</a:t>
            </a:r>
            <a:endParaRPr/>
          </a:p>
        </p:txBody>
      </p:sp>
      <p:pic>
        <p:nvPicPr>
          <p:cNvPr id="215" name="Google Shape;215;p31" descr="Ese Brillo En Los Ojos GIF - AmorAPrimeraVista Ojos Brillo - Descubre &amp;  Comparte GIF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1416085"/>
            <a:ext cx="4984273" cy="367042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2596350" y="5497125"/>
            <a:ext cx="57300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https://www.youtube.com/watch?v=iZxyfQw7ge0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 descr="Bitmoji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4544" y="-15418"/>
            <a:ext cx="280831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/>
          <p:nvPr/>
        </p:nvSpPr>
        <p:spPr>
          <a:xfrm>
            <a:off x="2483768" y="620688"/>
            <a:ext cx="3363240" cy="73159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¿Conocen los textos informativos?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2" descr="Signo de Interrogación Animado (con imágenes) | Preguntas al azar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1988" y="4437112"/>
            <a:ext cx="1982012" cy="24208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2"/>
          <p:cNvSpPr/>
          <p:nvPr/>
        </p:nvSpPr>
        <p:spPr>
          <a:xfrm>
            <a:off x="2483768" y="2276872"/>
            <a:ext cx="5472608" cy="10081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 Cómo creen que son estos tipos de textos?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755576" y="3933056"/>
            <a:ext cx="6048672" cy="93610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¿Han leído alguna vez algún texto informativo?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2123728" y="5373216"/>
            <a:ext cx="3240360" cy="50405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Dame un ejemplo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332656"/>
            <a:ext cx="6848634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 descr="eye emoj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216" y="-243408"/>
            <a:ext cx="2232248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Presentación en pantalla (4:3)</PresentationFormat>
  <Paragraphs>74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Courgette</vt:lpstr>
      <vt:lpstr>Calibri</vt:lpstr>
      <vt:lpstr>Algerian</vt:lpstr>
      <vt:lpstr>Times New Roman</vt:lpstr>
      <vt:lpstr>Tema de Office</vt:lpstr>
      <vt:lpstr>1_Tema de Office</vt:lpstr>
      <vt:lpstr>PLANIFICACIÓN  CLASES VIRTUALES SEMANA N°29 FECHA : Octubre 2020 LENGUAJE Y COMUNICACIÓN 2°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N°29 FECHA : Octubre 2020 LENGUAJE Y COMUNICACIÓN 2° Básico </dc:title>
  <dc:creator>Inspectoría</dc:creator>
  <cp:lastModifiedBy>HP</cp:lastModifiedBy>
  <cp:revision>1</cp:revision>
  <dcterms:modified xsi:type="dcterms:W3CDTF">2020-10-09T18:58:34Z</dcterms:modified>
</cp:coreProperties>
</file>