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58" r:id="rId10"/>
    <p:sldId id="259" r:id="rId11"/>
    <p:sldId id="260" r:id="rId12"/>
    <p:sldId id="261" r:id="rId13"/>
    <p:sldId id="268" r:id="rId14"/>
    <p:sldId id="271" r:id="rId15"/>
    <p:sldId id="272" r:id="rId16"/>
    <p:sldId id="273" r:id="rId17"/>
    <p:sldId id="26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8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1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3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8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43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4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4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5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41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08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1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90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68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25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5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5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23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22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27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60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79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80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85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0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9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8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1" y="407429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98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9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0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8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54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54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53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27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36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0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38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3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8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8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2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1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4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66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1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38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95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4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74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74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48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93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53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21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90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7" y="342912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12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58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34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651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77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84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723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619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71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3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0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38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04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156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825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48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1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49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14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111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55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605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4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688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17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376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01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98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909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872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835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019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60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0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52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262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64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360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589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40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106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252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68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982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7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21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9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1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28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07/10/2020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99" y="625028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28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12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3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1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4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2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7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6B7B-A0B6-724C-85F0-CE1A64C5F8B4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07/10/2020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B02F-DCEA-C148-B40B-7241CDE67F52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0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0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BD96-EE46-4A28-B14A-733255AEF52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07-10-2020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ABF5-BCC5-44E6-A31A-4D595F8DD431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Priscila.salas@colegio-jeanpiaget.cl" TargetMode="Externa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98385" y="1628800"/>
            <a:ext cx="58293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</a:t>
            </a:r>
            <a:r>
              <a:rPr lang="es-CL" sz="2800" b="1" dirty="0" smtClean="0"/>
              <a:t>CLASES ONLINE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VIRTUAL .</a:t>
            </a:r>
            <a:r>
              <a:rPr lang="es-CL" sz="2800" dirty="0" smtClean="0"/>
              <a:t> 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6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98385" y="656394"/>
            <a:ext cx="60212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8" y="640203"/>
            <a:ext cx="1014125" cy="11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9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46649" y="260648"/>
            <a:ext cx="492918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TICKET DE SALIDA</a:t>
            </a:r>
          </a:p>
          <a:p>
            <a:pPr algn="ctr"/>
            <a:r>
              <a:rPr lang="es-CL" sz="2000" b="1" dirty="0">
                <a:solidFill>
                  <a:prstClr val="black"/>
                </a:solidFill>
              </a:rPr>
              <a:t>ASIGNATURA </a:t>
            </a:r>
            <a:r>
              <a:rPr lang="es-CL" sz="2000" b="1" dirty="0" smtClean="0">
                <a:solidFill>
                  <a:prstClr val="black"/>
                </a:solidFill>
              </a:rPr>
              <a:t>Religión</a:t>
            </a:r>
            <a:endParaRPr lang="es-CL" sz="2000" b="1" dirty="0">
              <a:solidFill>
                <a:prstClr val="black"/>
              </a:solidFill>
            </a:endParaRPr>
          </a:p>
          <a:p>
            <a:pPr algn="ctr"/>
            <a:r>
              <a:rPr lang="es-CL" sz="2000" b="1" dirty="0">
                <a:solidFill>
                  <a:prstClr val="black"/>
                </a:solidFill>
              </a:rPr>
              <a:t>SEMANA </a:t>
            </a:r>
            <a:r>
              <a:rPr lang="es-CL" sz="2000" b="1" dirty="0" smtClean="0">
                <a:solidFill>
                  <a:prstClr val="black"/>
                </a:solidFill>
              </a:rPr>
              <a:t>29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493658" y="1530444"/>
            <a:ext cx="4806534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93658" y="2420888"/>
            <a:ext cx="5778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s-CL" dirty="0" smtClean="0">
                <a:solidFill>
                  <a:prstClr val="black"/>
                </a:solidFill>
              </a:rPr>
              <a:t>¿  Que acciones de  ayuda y cooperación debiera existir en tu curso ?</a:t>
            </a:r>
            <a:endParaRPr lang="es-CL" dirty="0">
              <a:solidFill>
                <a:prstClr val="black"/>
              </a:solidFill>
            </a:endParaRPr>
          </a:p>
          <a:p>
            <a:endParaRPr lang="es-ES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  <a:p>
            <a:r>
              <a:rPr lang="es-CL" dirty="0">
                <a:solidFill>
                  <a:prstClr val="black"/>
                </a:solidFill>
              </a:rPr>
              <a:t>2) ¿ E</a:t>
            </a:r>
            <a:r>
              <a:rPr lang="es-CL" dirty="0" smtClean="0">
                <a:solidFill>
                  <a:prstClr val="black"/>
                </a:solidFill>
              </a:rPr>
              <a:t>s importante el  ser atento y estar siempre dispuesto ayudar a quien lo necesita ?¿por qué?</a:t>
            </a:r>
            <a:endParaRPr lang="es-CL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  <a:p>
            <a:r>
              <a:rPr lang="es-CL" dirty="0">
                <a:solidFill>
                  <a:prstClr val="black"/>
                </a:solidFill>
              </a:rPr>
              <a:t>3) </a:t>
            </a:r>
            <a:r>
              <a:rPr lang="es-CL" dirty="0" smtClean="0">
                <a:solidFill>
                  <a:prstClr val="black"/>
                </a:solidFill>
              </a:rPr>
              <a:t>¿ Cual es tu acción de cooperación en tu casa ?</a:t>
            </a:r>
            <a:endParaRPr lang="es-CL" dirty="0">
              <a:solidFill>
                <a:prstClr val="black"/>
              </a:solidFill>
            </a:endParaRPr>
          </a:p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274078" y="5157192"/>
            <a:ext cx="386992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Enviar fotografía de este ticket de salida al: </a:t>
            </a:r>
          </a:p>
          <a:p>
            <a:pPr algn="ctr"/>
            <a:r>
              <a:rPr lang="es-CL" dirty="0">
                <a:solidFill>
                  <a:prstClr val="black"/>
                </a:solidFill>
              </a:rPr>
              <a:t>Correo:</a:t>
            </a:r>
            <a:r>
              <a:rPr lang="es-ES_tradnl" u="sng" dirty="0">
                <a:solidFill>
                  <a:prstClr val="black"/>
                </a:solidFill>
                <a:hlinkClick r:id="rId2"/>
              </a:rPr>
              <a:t> sara.perez@colegio-jeanpiaget.cl</a:t>
            </a:r>
            <a:r>
              <a:rPr lang="es-ES_tradnl" dirty="0">
                <a:solidFill>
                  <a:prstClr val="black"/>
                </a:solidFill>
              </a:rPr>
              <a:t> </a:t>
            </a:r>
            <a:endParaRPr lang="es-CL" dirty="0">
              <a:solidFill>
                <a:prstClr val="black"/>
              </a:solidFill>
            </a:endParaRPr>
          </a:p>
          <a:p>
            <a:pPr algn="ctr"/>
            <a:r>
              <a:rPr lang="es-CL" dirty="0">
                <a:solidFill>
                  <a:prstClr val="black"/>
                </a:solidFill>
              </a:rPr>
              <a:t>Celular: +56955211769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5" y="186696"/>
            <a:ext cx="941215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61" y="4818758"/>
            <a:ext cx="1334015" cy="177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10" y="1344843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536413"/>
              </p:ext>
            </p:extLst>
          </p:nvPr>
        </p:nvGraphicFramePr>
        <p:xfrm>
          <a:off x="683568" y="833404"/>
          <a:ext cx="7704856" cy="5512437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5616624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Religión 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2° Básico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  del 12  al 16 de  Octubre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Sara Pérez M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 5 Manifestar actitudes de solidaridad y respeto, que favorezcan la convivencia, como utilizar formas de buen trato (por ejemplo, saludar, despedirse, pedir por favor)</a:t>
                      </a:r>
                    </a:p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Desarrollar una actitud de cooperación y ayuda cuando los demás nos necesitan.</a:t>
                      </a:r>
                    </a:p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Desarrollar una actitud de empatía frente a los demás.</a:t>
                      </a:r>
                    </a:p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Adquirir hábitos de cooperación e integración.</a:t>
                      </a:r>
                    </a:p>
                    <a:p>
                      <a:r>
                        <a:rPr lang="es-CL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Determinar que todas las personas son valiosas e importantes tal como son.</a:t>
                      </a: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-- Reconocen</a:t>
                      </a:r>
                      <a:r>
                        <a:rPr lang="es-CL" sz="1400" baseline="0" dirty="0" smtClean="0"/>
                        <a:t> actitudes de cooperación </a:t>
                      </a:r>
                      <a:r>
                        <a:rPr lang="es-CL" sz="1400" baseline="0" smtClean="0"/>
                        <a:t>y ayuda</a:t>
                      </a:r>
                      <a:endParaRPr lang="es-CL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- Deducir enseñanza del cuento.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 smtClean="0"/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Nos necesitamos.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 actitudes de cooperación y ayuda al resto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111" marR="28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2111" marR="2211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2111" marR="2211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68" y="39315"/>
            <a:ext cx="405045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4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3" y="365878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14913" y="466576"/>
            <a:ext cx="8229600" cy="1143000"/>
          </a:xfrm>
        </p:spPr>
        <p:txBody>
          <a:bodyPr/>
          <a:lstStyle/>
          <a:p>
            <a:r>
              <a:rPr lang="es-CL" dirty="0" smtClean="0"/>
              <a:t>Normas de la clase virtual </a:t>
            </a:r>
            <a:endParaRPr lang="es-CL" dirty="0"/>
          </a:p>
        </p:txBody>
      </p:sp>
      <p:pic>
        <p:nvPicPr>
          <p:cNvPr id="14" name="Imagen 74">
            <a:extLst>
              <a:ext uri="{FF2B5EF4-FFF2-40B4-BE49-F238E27FC236}">
                <a16:creationId xmlns:a16="http://schemas.microsoft.com/office/drawing/2014/main" xmlns="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51" t="23101" r="11792" b="66461"/>
          <a:stretch/>
        </p:blipFill>
        <p:spPr>
          <a:xfrm>
            <a:off x="323643" y="2657476"/>
            <a:ext cx="8620870" cy="21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1670" y="-310852"/>
            <a:ext cx="61722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02" y="350768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848399" y="969289"/>
            <a:ext cx="407199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44" y="1513729"/>
            <a:ext cx="1872283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889965" y="2194105"/>
            <a:ext cx="4995174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56" y="4223373"/>
            <a:ext cx="1476016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789805" y="5187779"/>
            <a:ext cx="5095337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7" y="365683"/>
            <a:ext cx="81009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1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00196" y="1571629"/>
            <a:ext cx="70442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Comencemos</a:t>
            </a:r>
          </a:p>
          <a:p>
            <a:endParaRPr lang="es-CL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¡Pon mucha atención ! </a:t>
            </a:r>
          </a:p>
          <a:p>
            <a:pPr algn="ctr"/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MOTIVACION</a:t>
            </a:r>
            <a:r>
              <a:rPr lang="es-CL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¿Cuál ha sido la ultima acción en que han ayudado a </a:t>
            </a:r>
            <a:r>
              <a:rPr lang="es-CL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alguien ?</a:t>
            </a:r>
            <a:endParaRPr lang="es-CL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¿Es importante valorar   todas las acciones por pequeñas que sean  respetando a quien las haga?</a:t>
            </a:r>
          </a:p>
          <a:p>
            <a:pPr algn="ctr"/>
            <a:endParaRPr lang="es-C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32" y="1577577"/>
            <a:ext cx="959644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6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1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6" y="-1"/>
            <a:ext cx="9160055" cy="687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22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Caso 2</a:t>
            </a:r>
            <a:endParaRPr lang="es-C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CL" sz="2400" dirty="0" smtClean="0">
                <a:solidFill>
                  <a:schemeClr val="accent2">
                    <a:lumMod val="50000"/>
                  </a:schemeClr>
                </a:solidFill>
              </a:rPr>
              <a:t>Hoy Pablito se portó mal y su mamá lo esta retando. El esta muy enojado  porque quiere seguir jugando y  no se ha dado cuenta como se siente sus mama.</a:t>
            </a:r>
          </a:p>
          <a:p>
            <a:endParaRPr lang="es-CL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CL" sz="2400" dirty="0" smtClean="0">
                <a:solidFill>
                  <a:schemeClr val="accent2">
                    <a:lumMod val="50000"/>
                  </a:schemeClr>
                </a:solidFill>
              </a:rPr>
              <a:t>¿Cómo crees que se siente la mamá de </a:t>
            </a:r>
            <a:r>
              <a:rPr lang="es-CL" sz="2400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s-CL" sz="2400" dirty="0" smtClean="0">
                <a:solidFill>
                  <a:schemeClr val="accent2">
                    <a:lumMod val="50000"/>
                  </a:schemeClr>
                </a:solidFill>
              </a:rPr>
              <a:t>ablito?</a:t>
            </a:r>
            <a:endParaRPr lang="es-CL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9" t="27304" r="7627" b="10325"/>
          <a:stretch/>
        </p:blipFill>
        <p:spPr bwMode="auto">
          <a:xfrm>
            <a:off x="3707904" y="404664"/>
            <a:ext cx="496855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03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/>
          <a:lstStyle/>
          <a:p>
            <a:r>
              <a:rPr lang="es-CL" dirty="0" smtClean="0">
                <a:solidFill>
                  <a:schemeClr val="accent2">
                    <a:lumMod val="50000"/>
                  </a:schemeClr>
                </a:solidFill>
              </a:rPr>
              <a:t>Caso 3</a:t>
            </a:r>
            <a:endParaRPr lang="es-C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3008313" cy="4691063"/>
          </a:xfrm>
        </p:spPr>
        <p:txBody>
          <a:bodyPr>
            <a:normAutofit fontScale="92500" lnSpcReduction="10000"/>
          </a:bodyPr>
          <a:lstStyle/>
          <a:p>
            <a:r>
              <a:rPr lang="es-CL" sz="2000" dirty="0" smtClean="0">
                <a:solidFill>
                  <a:schemeClr val="accent2">
                    <a:lumMod val="50000"/>
                  </a:schemeClr>
                </a:solidFill>
              </a:rPr>
              <a:t>Ayer Bruno insultó  a un compañero de su curso para divertirse y este le respondió  golpeándolo. Bruno no entiende porque  su compañero lo golpeó.</a:t>
            </a:r>
          </a:p>
          <a:p>
            <a:endParaRPr lang="es-CL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CL" sz="2000" dirty="0" smtClean="0">
                <a:solidFill>
                  <a:schemeClr val="accent2">
                    <a:lumMod val="50000"/>
                  </a:schemeClr>
                </a:solidFill>
              </a:rPr>
              <a:t>¿Qué hizo Bruno que provocó la reacción de su compañero?</a:t>
            </a:r>
          </a:p>
          <a:p>
            <a:endParaRPr lang="es-CL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CL" sz="2000" dirty="0" smtClean="0">
                <a:solidFill>
                  <a:schemeClr val="accent2">
                    <a:lumMod val="50000"/>
                  </a:schemeClr>
                </a:solidFill>
              </a:rPr>
              <a:t>¿Cómo crees que se siente el niño insultado?</a:t>
            </a:r>
          </a:p>
          <a:p>
            <a:endParaRPr lang="es-CL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CL" sz="2000" dirty="0" smtClean="0">
                <a:solidFill>
                  <a:schemeClr val="accent2">
                    <a:lumMod val="50000"/>
                  </a:schemeClr>
                </a:solidFill>
              </a:rPr>
              <a:t>¿Cómo te sientes tu cuando eres insultado?</a:t>
            </a:r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0" t="22487" r="16306" b="18273"/>
          <a:stretch/>
        </p:blipFill>
        <p:spPr bwMode="auto">
          <a:xfrm>
            <a:off x="3563888" y="188640"/>
            <a:ext cx="52565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492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459</Words>
  <Application>Microsoft Office PowerPoint</Application>
  <PresentationFormat>Presentación en pantalla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Forma de onda</vt:lpstr>
      <vt:lpstr>1_Tema de Office</vt:lpstr>
      <vt:lpstr>2_Tema de Office</vt:lpstr>
      <vt:lpstr>3_Tema de Office</vt:lpstr>
      <vt:lpstr>4_Tema de Office</vt:lpstr>
      <vt:lpstr>Tema de Office</vt:lpstr>
      <vt:lpstr>5_Tema de Office</vt:lpstr>
      <vt:lpstr>6_Tema de Office</vt:lpstr>
      <vt:lpstr>PLANIFICACIÓN  CLASES ONLINE SEMANA N° 29 CLASE VIRTUAL . </vt:lpstr>
      <vt:lpstr>Presentación de PowerPoint</vt:lpstr>
      <vt:lpstr>Normas de la clase virtual </vt:lpstr>
      <vt:lpstr>Importante:</vt:lpstr>
      <vt:lpstr>Presentación de PowerPoint</vt:lpstr>
      <vt:lpstr>Presentación de PowerPoint</vt:lpstr>
      <vt:lpstr>Presentación de PowerPoint</vt:lpstr>
      <vt:lpstr>Caso 2</vt:lpstr>
      <vt:lpstr>Caso 3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ONLINE SEMANA N° 23 CLASE VIRTUAL .</dc:title>
  <dc:creator>HP</dc:creator>
  <cp:lastModifiedBy>HP</cp:lastModifiedBy>
  <cp:revision>13</cp:revision>
  <dcterms:created xsi:type="dcterms:W3CDTF">2020-08-27T18:44:13Z</dcterms:created>
  <dcterms:modified xsi:type="dcterms:W3CDTF">2020-10-07T21:36:22Z</dcterms:modified>
</cp:coreProperties>
</file>