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6" r:id="rId4"/>
    <p:sldId id="330" r:id="rId5"/>
    <p:sldId id="331" r:id="rId6"/>
    <p:sldId id="258" r:id="rId7"/>
    <p:sldId id="318" r:id="rId8"/>
    <p:sldId id="341" r:id="rId9"/>
    <p:sldId id="335" r:id="rId10"/>
    <p:sldId id="342" r:id="rId11"/>
    <p:sldId id="343" r:id="rId12"/>
    <p:sldId id="336" r:id="rId13"/>
    <p:sldId id="337" r:id="rId14"/>
    <p:sldId id="338" r:id="rId15"/>
    <p:sldId id="339" r:id="rId16"/>
    <p:sldId id="340" r:id="rId17"/>
    <p:sldId id="344" r:id="rId18"/>
    <p:sldId id="333" r:id="rId19"/>
    <p:sldId id="334" r:id="rId20"/>
    <p:sldId id="297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nTccEBB2Y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mailto:Priscila.salas@colegio-jeanpiaget.cl" TargetMode="External"/><Relationship Id="rId4" Type="http://schemas.openxmlformats.org/officeDocument/2006/relationships/hyperlink" Target="mailto:Isabel.gomez@colegio-jeanpiaget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</p:spPr>
        <p:txBody>
          <a:bodyPr>
            <a:noAutofit/>
          </a:bodyPr>
          <a:lstStyle/>
          <a:p>
            <a:r>
              <a:rPr lang="es-CL" sz="4000" b="1" dirty="0"/>
              <a:t>PLANIFICACIÓN  CLASES VIRTUALES</a:t>
            </a:r>
            <a:br>
              <a:rPr lang="es-CL" sz="4000" dirty="0"/>
            </a:br>
            <a:r>
              <a:rPr lang="es-CL" sz="4000" dirty="0"/>
              <a:t>SEMANA N°30</a:t>
            </a:r>
            <a:br>
              <a:rPr lang="es-CL" sz="4000" dirty="0"/>
            </a:br>
            <a:r>
              <a:rPr lang="es-CL" sz="4000" dirty="0"/>
              <a:t>FECHA : Octubre 2020</a:t>
            </a:r>
            <a:br>
              <a:rPr lang="es-CL" sz="4000" dirty="0"/>
            </a:br>
            <a:r>
              <a:rPr lang="es-CL" sz="4000" dirty="0"/>
              <a:t>Ciencias Naturales </a:t>
            </a:r>
            <a:br>
              <a:rPr lang="es-CL" sz="4000" dirty="0"/>
            </a:br>
            <a:r>
              <a:rPr lang="es-CL" sz="4000" dirty="0"/>
              <a:t>2° Básico </a:t>
            </a:r>
          </a:p>
        </p:txBody>
      </p:sp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L" dirty="0"/>
            </a:br>
            <a:r>
              <a:rPr lang="es-ES" b="1" dirty="0"/>
              <a:t>Dibuja la tabla anterior en tu cuaderno de ciencias naturales y comenta tus observaciones.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es-CL" dirty="0"/>
          </a:p>
          <a:p>
            <a:r>
              <a:rPr lang="es-ES" dirty="0"/>
              <a:t>Pon agua en la jarra y vierte la misma cantidad de agua en cada vaso, para luego observar lo que ocurre con la forma de la misma en cada caso.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445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60648"/>
            <a:ext cx="5112568" cy="6434988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251520" y="2708920"/>
            <a:ext cx="1728192" cy="19442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74994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60648"/>
            <a:ext cx="4824224" cy="51125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661248"/>
            <a:ext cx="4668906" cy="864096"/>
          </a:xfrm>
          <a:prstGeom prst="rect">
            <a:avLst/>
          </a:prstGeom>
        </p:spPr>
      </p:pic>
      <p:sp>
        <p:nvSpPr>
          <p:cNvPr id="6" name="Explosión 1 5"/>
          <p:cNvSpPr/>
          <p:nvPr/>
        </p:nvSpPr>
        <p:spPr>
          <a:xfrm>
            <a:off x="1259632" y="1844824"/>
            <a:ext cx="1728192" cy="19442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179662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48680"/>
            <a:ext cx="4608512" cy="5925230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6084168" y="1196752"/>
            <a:ext cx="1728192" cy="19442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121666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260648"/>
            <a:ext cx="4644759" cy="4968552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6084168" y="1196752"/>
            <a:ext cx="1728192" cy="19442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103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229200"/>
            <a:ext cx="6175429" cy="13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8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88640"/>
            <a:ext cx="4678263" cy="50200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589240"/>
            <a:ext cx="5791406" cy="893440"/>
          </a:xfrm>
          <a:prstGeom prst="rect">
            <a:avLst/>
          </a:prstGeom>
        </p:spPr>
      </p:pic>
      <p:sp>
        <p:nvSpPr>
          <p:cNvPr id="6" name="Explosión 1 5"/>
          <p:cNvSpPr/>
          <p:nvPr/>
        </p:nvSpPr>
        <p:spPr>
          <a:xfrm>
            <a:off x="683568" y="1628800"/>
            <a:ext cx="1728192" cy="19442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104</a:t>
            </a:r>
          </a:p>
        </p:txBody>
      </p:sp>
    </p:spTree>
    <p:extLst>
      <p:ext uri="{BB962C8B-B14F-4D97-AF65-F5344CB8AC3E}">
        <p14:creationId xmlns:p14="http://schemas.microsoft.com/office/powerpoint/2010/main" val="232759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ATENCIÓN A LAS CARACTERISTICAS DEL AGUA </a:t>
            </a:r>
            <a:br>
              <a:rPr lang="es-CL" dirty="0"/>
            </a:br>
            <a:endParaRPr lang="es-CL" dirty="0"/>
          </a:p>
        </p:txBody>
      </p:sp>
      <p:pic>
        <p:nvPicPr>
          <p:cNvPr id="1026" name="Picture 2" descr="Ojo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13" y="1556792"/>
            <a:ext cx="5349974" cy="34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619672" y="5611352"/>
            <a:ext cx="6789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https://www.youtube.com/watch?v=FbnTccEBB2Y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536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1759"/>
            <a:ext cx="8229600" cy="1143000"/>
          </a:xfrm>
        </p:spPr>
        <p:txBody>
          <a:bodyPr/>
          <a:lstStyle/>
          <a:p>
            <a:r>
              <a:rPr lang="es-CL" dirty="0"/>
              <a:t>Características del agua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5495925" cy="1485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501008"/>
            <a:ext cx="2028825" cy="19716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501008"/>
            <a:ext cx="2038350" cy="2009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74" y="3501008"/>
            <a:ext cx="21717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3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2514600" cy="2524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72816"/>
            <a:ext cx="2915982" cy="27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2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504056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Ciencias Naturales </a:t>
            </a:r>
          </a:p>
          <a:p>
            <a:pPr algn="ctr"/>
            <a:r>
              <a:rPr lang="es-CL" sz="2000" b="1" dirty="0"/>
              <a:t>SEMANA 29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65" y="181205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9" name="4 Rectángulo redondeado"/>
          <p:cNvSpPr/>
          <p:nvPr/>
        </p:nvSpPr>
        <p:spPr>
          <a:xfrm>
            <a:off x="3259641" y="5748494"/>
            <a:ext cx="5738762" cy="995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r>
              <a:rPr lang="es-CL" dirty="0"/>
              <a:t>Correo:</a:t>
            </a:r>
            <a:r>
              <a:rPr lang="es-ES_tradnl" u="sng" dirty="0">
                <a:hlinkClick r:id="rId4"/>
              </a:rPr>
              <a:t>Isabel.gomez@colegio-jeanpiaget.cl</a:t>
            </a:r>
            <a:r>
              <a:rPr lang="es-ES_tradnl" dirty="0"/>
              <a:t> (2do.A)</a:t>
            </a:r>
            <a:endParaRPr lang="es-CL" dirty="0"/>
          </a:p>
          <a:p>
            <a:r>
              <a:rPr lang="es-ES_tradnl" u="sng" dirty="0">
                <a:hlinkClick r:id="rId5"/>
              </a:rPr>
              <a:t>Priscila.salas@colegio-jeanpiaget.cl</a:t>
            </a:r>
            <a:r>
              <a:rPr lang="es-ES_tradnl" dirty="0"/>
              <a:t>  (2do.B)</a:t>
            </a:r>
            <a:endParaRPr lang="es-CL" dirty="0"/>
          </a:p>
          <a:p>
            <a:pPr algn="ctr"/>
            <a:r>
              <a:rPr lang="es-CL" dirty="0"/>
              <a:t>:</a:t>
            </a:r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4" y="4057218"/>
            <a:ext cx="1691275" cy="16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75" y="1223962"/>
            <a:ext cx="5429250" cy="4410075"/>
          </a:xfrm>
          <a:prstGeom prst="rect">
            <a:avLst/>
          </a:prstGeom>
        </p:spPr>
      </p:pic>
      <p:sp>
        <p:nvSpPr>
          <p:cNvPr id="12" name="Explosión 1 11"/>
          <p:cNvSpPr/>
          <p:nvPr/>
        </p:nvSpPr>
        <p:spPr>
          <a:xfrm>
            <a:off x="15101" y="1772816"/>
            <a:ext cx="2221842" cy="24482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69 cuaderno de actividades 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25524"/>
              </p:ext>
            </p:extLst>
          </p:nvPr>
        </p:nvGraphicFramePr>
        <p:xfrm>
          <a:off x="539552" y="1052737"/>
          <a:ext cx="8280920" cy="4973377"/>
        </p:xfrm>
        <a:graphic>
          <a:graphicData uri="http://schemas.openxmlformats.org/drawingml/2006/table">
            <a:tbl>
              <a:tblPr firstRow="1" firstCol="1" bandRow="1"/>
              <a:tblGrid>
                <a:gridCol w="262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Ciencias</a:t>
                      </a:r>
                      <a:r>
                        <a:rPr lang="es-ES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Naturales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Gómez 2°A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2°B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OA11: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Describir el ciclo del agua en la naturaleza , reconociendo que el agua es un recurso preciado y proponiendo acciones cotidianas para su cuidado.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/>
                        <a:t>Reconocer características </a:t>
                      </a:r>
                      <a:r>
                        <a:rPr lang="es-ES" sz="1400" baseline="0"/>
                        <a:t>del agua </a:t>
                      </a:r>
                      <a:endParaRPr lang="es-CL" sz="1400" baseline="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agua en nuestra vida.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Conocer algunas características del agua, que serán esenciales para comprender el ciclo del agua y la distribución de esta en la tierra.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6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>
                <a:latin typeface="Brush Script MT" panose="03060802040406070304" pitchFamily="66" charset="0"/>
              </a:rPr>
              <a:t>Reglas clases virtuales</a:t>
            </a:r>
          </a:p>
        </p:txBody>
      </p:sp>
      <p:pic>
        <p:nvPicPr>
          <p:cNvPr id="5" name="4 Marcador de contenido">
            <a:extLst>
              <a:ext uri="{FF2B5EF4-FFF2-40B4-BE49-F238E27FC236}">
                <a16:creationId xmlns:a16="http://schemas.microsoft.com/office/drawing/2014/main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a16="http://schemas.microsoft.com/office/drawing/2014/main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3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a16="http://schemas.microsoft.com/office/drawing/2014/main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a16="http://schemas.microsoft.com/office/drawing/2014/main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6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ciencias.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16341"/>
            <a:ext cx="6823183" cy="4752528"/>
          </a:xfrm>
          <a:prstGeom prst="rect">
            <a:avLst/>
          </a:prstGeom>
        </p:spPr>
      </p:pic>
      <p:pic>
        <p:nvPicPr>
          <p:cNvPr id="3074" name="Picture 2" descr="CUIDADO Y USO RACIONAL DEL AG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188640"/>
            <a:ext cx="2520280" cy="390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5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2116832"/>
          </a:xfrm>
        </p:spPr>
        <p:txBody>
          <a:bodyPr/>
          <a:lstStyle/>
          <a:p>
            <a:endParaRPr lang="es-CL" dirty="0"/>
          </a:p>
          <a:p>
            <a:pPr algn="ctr"/>
            <a:r>
              <a:rPr lang="es-ES" b="1" dirty="0"/>
              <a:t>¿Podrías decir que forma tiene el agua?. Comenta con la clase.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19865"/>
            <a:ext cx="3036304" cy="30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CL" dirty="0"/>
              <a:t>Comprobemos lo visto anteriormente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8058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ES" b="1" dirty="0"/>
              <a:t>Para averiguarlo necesitaras los siguientes materiales.</a:t>
            </a:r>
            <a:endParaRPr lang="es-ES" dirty="0"/>
          </a:p>
          <a:p>
            <a:r>
              <a:rPr lang="es-CL" b="1" dirty="0"/>
              <a:t>Una jarra de agua </a:t>
            </a:r>
            <a:endParaRPr lang="es-CL" dirty="0"/>
          </a:p>
          <a:p>
            <a:r>
              <a:rPr lang="es-CL" b="1" dirty="0"/>
              <a:t>tres vasos transparentes</a:t>
            </a:r>
            <a:endParaRPr lang="es-CL" dirty="0"/>
          </a:p>
          <a:p>
            <a:r>
              <a:rPr lang="es-CL" b="1" dirty="0"/>
              <a:t>o recipientes de diferente tamaño.</a:t>
            </a:r>
          </a:p>
          <a:p>
            <a:r>
              <a:rPr lang="es-CL" b="1" dirty="0"/>
              <a:t>Leche </a:t>
            </a:r>
          </a:p>
          <a:p>
            <a:r>
              <a:rPr lang="es-CL" b="1" dirty="0"/>
              <a:t>Jugo </a:t>
            </a:r>
            <a:r>
              <a:rPr lang="es-CL" b="1"/>
              <a:t>en polvo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042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L" dirty="0"/>
            </a:br>
            <a:r>
              <a:rPr lang="es-ES" dirty="0"/>
              <a:t>Registra tus observaciones, a través de dibujos, en una tabla como la siguiente, con el fin de fundamentar mejor tus observaciones.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996952"/>
            <a:ext cx="7429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63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426</Words>
  <Application>Microsoft Office PowerPoint</Application>
  <PresentationFormat>Presentación en pantalla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Brush Script MT</vt:lpstr>
      <vt:lpstr>Calibri</vt:lpstr>
      <vt:lpstr>Times New Roman</vt:lpstr>
      <vt:lpstr>Tema de Office</vt:lpstr>
      <vt:lpstr>1_Tema de Office</vt:lpstr>
      <vt:lpstr>PLANIFICACIÓN  CLASES VIRTUALES SEMANA N°30 FECHA : Octubre 2020 Ciencias Naturales  2° Básico </vt:lpstr>
      <vt:lpstr>Presentación de PowerPoint</vt:lpstr>
      <vt:lpstr>Reglas clases virtuales</vt:lpstr>
      <vt:lpstr>Presentación de PowerPoint</vt:lpstr>
      <vt:lpstr>Importante:</vt:lpstr>
      <vt:lpstr>Presentación de PowerPoint</vt:lpstr>
      <vt:lpstr>Presentación de PowerPoint</vt:lpstr>
      <vt:lpstr>Comprobemos lo visto anteriormente </vt:lpstr>
      <vt:lpstr> Registra tus observaciones, a través de dibujos, en una tabla como la siguiente, con el fin de fundamentar mejor tus observaciones.</vt:lpstr>
      <vt:lpstr> Dibuja la tabla anterior en tu cuaderno de ciencias naturales y comenta tus observaciones.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ATENCIÓN A LAS CARACTERISTICAS DEL AGUA  </vt:lpstr>
      <vt:lpstr>Características del agua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118</cp:revision>
  <dcterms:created xsi:type="dcterms:W3CDTF">2020-07-06T03:06:52Z</dcterms:created>
  <dcterms:modified xsi:type="dcterms:W3CDTF">2020-10-15T13:54:45Z</dcterms:modified>
</cp:coreProperties>
</file>