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98" r:id="rId3"/>
    <p:sldId id="256" r:id="rId4"/>
    <p:sldId id="295" r:id="rId5"/>
    <p:sldId id="258" r:id="rId6"/>
    <p:sldId id="304" r:id="rId7"/>
    <p:sldId id="307" r:id="rId8"/>
    <p:sldId id="310" r:id="rId9"/>
    <p:sldId id="309" r:id="rId10"/>
    <p:sldId id="297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86477" autoAdjust="0"/>
  </p:normalViewPr>
  <p:slideViewPr>
    <p:cSldViewPr>
      <p:cViewPr varScale="1">
        <p:scale>
          <a:sx n="67" d="100"/>
          <a:sy n="67" d="100"/>
        </p:scale>
        <p:origin x="120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hyperlink" Target="https://www.youtube.com/watch?v=wi3As1O4Oz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hyperlink" Target="https://www.youtube.com/watch?v=rUXE5JmNrK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forms/d/e/1FAIpQLSdU4E5HPHVao37nGchy1v6w6wkoUh8mWDm7JN9gXndTXRDh2A/viewfor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dirty="0"/>
            </a:br>
            <a:r>
              <a:rPr lang="es-CL" sz="2800" dirty="0"/>
              <a:t>SEMANA N°30</a:t>
            </a:r>
            <a:br>
              <a:rPr lang="es-CL" sz="2800" dirty="0"/>
            </a:br>
            <a:r>
              <a:rPr lang="es-CL" sz="2800" dirty="0"/>
              <a:t>FECHA :21/10/2020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613791"/>
              </p:ext>
            </p:extLst>
          </p:nvPr>
        </p:nvGraphicFramePr>
        <p:xfrm>
          <a:off x="539552" y="1052734"/>
          <a:ext cx="8136904" cy="5296275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2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Educación Física  / 2°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1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Marcos Lucero Lizama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88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(OA6) 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Ejecutar actividades físicas de intensidad moderada a vigorosa que incrementen la condición física, por medio de juegos y circuitos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684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Conocen medidas de prudencia adecuadas en la práctica de ejercicio físico.</a:t>
                      </a:r>
                    </a:p>
                    <a:p>
                      <a:pPr algn="just" fontAlgn="ctr"/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Ejecutar ejercicio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25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Conocer medidas de prudencia adecuadas en la práctica de ejercicio físico..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255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+mn-lt"/>
                        </a:rPr>
                        <a:t>EVALUACIÓN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a través del</a:t>
                      </a:r>
                      <a:r>
                        <a:rPr lang="es-ES_tradnl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ticket de salida 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/>
              <a:t>Reglas clases virtuales</a:t>
            </a: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Preséntate con vestimenta adecuada para la clase.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lang="es-MX" sz="2800" dirty="0">
                <a:solidFill>
                  <a:srgbClr val="002060"/>
                </a:solidFill>
              </a:rPr>
              <a:t>Presentarse con los materiales necesarios para </a:t>
            </a:r>
            <a:r>
              <a:rPr lang="es-MX" sz="2800">
                <a:solidFill>
                  <a:srgbClr val="002060"/>
                </a:solidFill>
              </a:rPr>
              <a:t>la clase.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No consumas alimentos mientras estés en clases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9" name="8 Llamada de flecha a la izquierda"/>
          <p:cNvSpPr/>
          <p:nvPr/>
        </p:nvSpPr>
        <p:spPr>
          <a:xfrm>
            <a:off x="3917088" y="2704468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animación, significa que debes </a:t>
            </a:r>
            <a:r>
              <a:rPr lang="es-CL" b="1" dirty="0">
                <a:solidFill>
                  <a:prstClr val="black"/>
                </a:solidFill>
              </a:rPr>
              <a:t>realizar los ejercicios de la guía.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9F0E1B3-DEF3-4885-9ED3-4D895BDD3E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511008"/>
            <a:ext cx="20955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32682" y="38427"/>
            <a:ext cx="8278635" cy="1330408"/>
          </a:xfrm>
        </p:spPr>
        <p:txBody>
          <a:bodyPr>
            <a:normAutofit/>
          </a:bodyPr>
          <a:lstStyle/>
          <a:p>
            <a:r>
              <a:rPr lang="es-CL" sz="3200" dirty="0"/>
              <a:t>Inicio</a:t>
            </a:r>
            <a:br>
              <a:rPr lang="es-CL" sz="3200" dirty="0"/>
            </a:br>
            <a:r>
              <a:rPr lang="es-CL" sz="3200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4919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724770"/>
              </p:ext>
            </p:extLst>
          </p:nvPr>
        </p:nvGraphicFramePr>
        <p:xfrm>
          <a:off x="391030" y="1407262"/>
          <a:ext cx="8484314" cy="4800509"/>
        </p:xfrm>
        <a:graphic>
          <a:graphicData uri="http://schemas.openxmlformats.org/drawingml/2006/table">
            <a:tbl>
              <a:tblPr/>
              <a:tblGrid>
                <a:gridCol w="8484314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4800509">
                <a:tc>
                  <a:txBody>
                    <a:bodyPr/>
                    <a:lstStyle/>
                    <a:p>
                      <a:pPr algn="ctr"/>
                      <a:r>
                        <a:rPr lang="es-ES" sz="1800" b="1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Recomendaciones para realizar Ejercicio Físico</a:t>
                      </a: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C91532CF-E0E8-400D-9978-8C35DA7C5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6379771" cy="432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-110769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Desarrollo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304830"/>
              </p:ext>
            </p:extLst>
          </p:nvPr>
        </p:nvGraphicFramePr>
        <p:xfrm>
          <a:off x="203256" y="1108870"/>
          <a:ext cx="8833240" cy="5194936"/>
        </p:xfrm>
        <a:graphic>
          <a:graphicData uri="http://schemas.openxmlformats.org/drawingml/2006/table">
            <a:tbl>
              <a:tblPr/>
              <a:tblGrid>
                <a:gridCol w="8833240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194936">
                <a:tc>
                  <a:txBody>
                    <a:bodyPr/>
                    <a:lstStyle/>
                    <a:p>
                      <a:r>
                        <a:rPr lang="es-ES" sz="1800" dirty="0">
                          <a:latin typeface="+mn-lt"/>
                        </a:rPr>
                        <a:t>1.-Observar ejercicio animado y completar la tabla de recomendación y cuidados que se deben tener a realizar el ejercicio.</a:t>
                      </a:r>
                    </a:p>
                    <a:p>
                      <a:endParaRPr lang="es-ES" sz="18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id="{22431D73-8E30-451C-9817-67B79E4BE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913064"/>
              </p:ext>
            </p:extLst>
          </p:nvPr>
        </p:nvGraphicFramePr>
        <p:xfrm>
          <a:off x="323528" y="2068438"/>
          <a:ext cx="7848872" cy="3898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>
                  <a:extLst>
                    <a:ext uri="{9D8B030D-6E8A-4147-A177-3AD203B41FA5}">
                      <a16:colId xmlns:a16="http://schemas.microsoft.com/office/drawing/2014/main" val="2964569821"/>
                    </a:ext>
                  </a:extLst>
                </a:gridCol>
                <a:gridCol w="3924436">
                  <a:extLst>
                    <a:ext uri="{9D8B030D-6E8A-4147-A177-3AD203B41FA5}">
                      <a16:colId xmlns:a16="http://schemas.microsoft.com/office/drawing/2014/main" val="432529327"/>
                    </a:ext>
                  </a:extLst>
                </a:gridCol>
              </a:tblGrid>
              <a:tr h="450978">
                <a:tc>
                  <a:txBody>
                    <a:bodyPr/>
                    <a:lstStyle/>
                    <a:p>
                      <a:r>
                        <a:rPr lang="es-CL" dirty="0"/>
                        <a:t>Ejercicio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Recomendaciones de cuidado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203836"/>
                  </a:ext>
                </a:extLst>
              </a:tr>
              <a:tr h="3447204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1.-</a:t>
                      </a:r>
                    </a:p>
                    <a:p>
                      <a:r>
                        <a:rPr lang="es-CL" dirty="0"/>
                        <a:t>2.-</a:t>
                      </a:r>
                    </a:p>
                    <a:p>
                      <a:r>
                        <a:rPr lang="es-CL" dirty="0"/>
                        <a:t>3.-</a:t>
                      </a:r>
                    </a:p>
                    <a:p>
                      <a:r>
                        <a:rPr lang="es-CL" dirty="0"/>
                        <a:t>4.-</a:t>
                      </a:r>
                    </a:p>
                    <a:p>
                      <a:r>
                        <a:rPr lang="es-CL" dirty="0"/>
                        <a:t>5.-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868595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196EAAB0-B48E-4DB9-A85A-83030D30B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5" y="2780928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93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-110769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Desarrollo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203256" y="1108870"/>
          <a:ext cx="8833240" cy="5194936"/>
        </p:xfrm>
        <a:graphic>
          <a:graphicData uri="http://schemas.openxmlformats.org/drawingml/2006/table">
            <a:tbl>
              <a:tblPr/>
              <a:tblGrid>
                <a:gridCol w="8833240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194936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 :</a:t>
                      </a: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Conocen medidas de prudencia adecuadas en la práctica de ejercicio físico.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Video explica los cuidados al realizar el ejercicio : </a:t>
                      </a: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4"/>
                        </a:rPr>
                        <a:t>https://www.youtube.com/watch?v=wi3As1O4OzA</a:t>
                      </a: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s-E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1.-</a:t>
                      </a:r>
                      <a:r>
                        <a:rPr lang="es-ES" sz="1800" b="1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Realizar saltos con sentadillas con salto.</a:t>
                      </a:r>
                    </a:p>
                    <a:p>
                      <a:r>
                        <a:rPr lang="es-E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2.-Repeticiones de 10 veces, en total 30</a:t>
                      </a:r>
                    </a:p>
                    <a:p>
                      <a:r>
                        <a:rPr lang="es-E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3.-Realizar 10 sentadillas con salto y descansar30</a:t>
                      </a:r>
                    </a:p>
                    <a:p>
                      <a:r>
                        <a:rPr lang="es-E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segundos.</a:t>
                      </a:r>
                    </a:p>
                    <a:p>
                      <a:endParaRPr lang="es-ES" sz="1800" dirty="0">
                        <a:latin typeface="+mn-lt"/>
                      </a:endParaRPr>
                    </a:p>
                    <a:p>
                      <a:r>
                        <a:rPr lang="es-ES" sz="1800" dirty="0">
                          <a:latin typeface="+mn-lt"/>
                        </a:rPr>
                        <a:t>¿Cuáles son los cuidados que se deben tener al realizar</a:t>
                      </a:r>
                    </a:p>
                    <a:p>
                      <a:r>
                        <a:rPr lang="es-ES" sz="1800" dirty="0">
                          <a:latin typeface="+mn-lt"/>
                        </a:rPr>
                        <a:t> el ejercicio?</a:t>
                      </a:r>
                    </a:p>
                    <a:p>
                      <a:endParaRPr lang="es-ES" sz="1800" dirty="0">
                        <a:latin typeface="+mn-lt"/>
                      </a:endParaRPr>
                    </a:p>
                    <a:p>
                      <a:endParaRPr lang="es-ES" sz="1800" dirty="0">
                        <a:latin typeface="+mn-lt"/>
                      </a:endParaRPr>
                    </a:p>
                    <a:p>
                      <a:endParaRPr lang="es-ES" sz="1800" dirty="0">
                        <a:latin typeface="+mn-lt"/>
                      </a:endParaRPr>
                    </a:p>
                    <a:p>
                      <a:endParaRPr lang="es-ES" sz="1800" dirty="0">
                        <a:latin typeface="+mn-lt"/>
                      </a:endParaRPr>
                    </a:p>
                    <a:p>
                      <a:r>
                        <a:rPr lang="es-ES" sz="1800" dirty="0">
                          <a:latin typeface="+mn-lt"/>
                        </a:rPr>
                        <a:t>1.-</a:t>
                      </a:r>
                    </a:p>
                    <a:p>
                      <a:r>
                        <a:rPr lang="es-ES" sz="1800" dirty="0">
                          <a:latin typeface="+mn-lt"/>
                        </a:rPr>
                        <a:t>2.-</a:t>
                      </a:r>
                    </a:p>
                    <a:p>
                      <a:r>
                        <a:rPr lang="es-ES" sz="1800" dirty="0">
                          <a:latin typeface="+mn-lt"/>
                        </a:rPr>
                        <a:t>3.-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F73A6437-EBB7-4CC2-ADD4-24C1FE021D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83" y="1866980"/>
            <a:ext cx="3384376" cy="312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16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-110769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Desarrollo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31029"/>
              </p:ext>
            </p:extLst>
          </p:nvPr>
        </p:nvGraphicFramePr>
        <p:xfrm>
          <a:off x="179512" y="1330408"/>
          <a:ext cx="8856984" cy="5303520"/>
        </p:xfrm>
        <a:graphic>
          <a:graphicData uri="http://schemas.openxmlformats.org/drawingml/2006/table">
            <a:tbl>
              <a:tblPr/>
              <a:tblGrid>
                <a:gridCol w="8856984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194936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Indicador: </a:t>
                      </a: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Conocen medidas de prudencia adecuadas en la práctica de ejercicio físico.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Video explica los cuidados al realizar el ejercicio : </a:t>
                      </a: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4"/>
                        </a:rPr>
                        <a:t>https://www.youtube.com/watch?v=rUXE5JmNrKI</a:t>
                      </a: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1.-Ejercicio </a:t>
                      </a:r>
                      <a:r>
                        <a:rPr lang="es-ES" sz="1800" b="1" i="0" u="sng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Estocadas</a:t>
                      </a: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2.-Realizar 6 repeticiones(3 con cada pie)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3.-Realizar 12 repeticiones(6 con cada pie)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4.-Realizar 16 repeticiones(8 con cada pie)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5.-Repetir la secuencia 3 veces.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r>
                        <a:rPr lang="es-ES" sz="1800" dirty="0">
                          <a:latin typeface="+mn-lt"/>
                        </a:rPr>
                        <a:t>¿Cuáles son los cuidados que se deben tener al realizar</a:t>
                      </a:r>
                    </a:p>
                    <a:p>
                      <a:r>
                        <a:rPr lang="es-ES" sz="1800" dirty="0">
                          <a:latin typeface="+mn-lt"/>
                        </a:rPr>
                        <a:t> el ejercicio?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3.-</a:t>
                      </a:r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51BA772E-7918-4CCD-A09B-B6F4B440C1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531" y="1988840"/>
            <a:ext cx="295232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30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552926" y="710071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 2° BÁSICO </a:t>
            </a:r>
          </a:p>
          <a:p>
            <a:pPr algn="ctr"/>
            <a:r>
              <a:rPr lang="es-CL" sz="2000" b="1" dirty="0"/>
              <a:t>ASIGNATURA EDUCACIÓN FÍSICA </a:t>
            </a:r>
          </a:p>
          <a:p>
            <a:pPr algn="ctr"/>
            <a:r>
              <a:rPr lang="es-CL" sz="2000" b="1" dirty="0"/>
              <a:t>SEMANA 30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564006" y="5325261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marcos.lucero@colegio-jeanpiaget.cl</a:t>
            </a:r>
          </a:p>
          <a:p>
            <a:pPr algn="ctr"/>
            <a:r>
              <a:rPr lang="es-CL" dirty="0"/>
              <a:t>Celular:+56964515300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403595A-1E1C-4956-95B5-F23C1CC5329F}"/>
              </a:ext>
            </a:extLst>
          </p:cNvPr>
          <p:cNvSpPr txBox="1"/>
          <p:nvPr/>
        </p:nvSpPr>
        <p:spPr>
          <a:xfrm>
            <a:off x="683568" y="2420888"/>
            <a:ext cx="72008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 b="1" dirty="0"/>
              <a:t>Ticket de salida online</a:t>
            </a:r>
          </a:p>
          <a:p>
            <a:r>
              <a:rPr lang="es-CL" dirty="0"/>
              <a:t> </a:t>
            </a:r>
            <a:r>
              <a:rPr lang="es-CL" dirty="0">
                <a:hlinkClick r:id="rId4"/>
              </a:rPr>
              <a:t>https://docs.google.com/forms/d/e/1FAIpQLSdU4E5HPHVao37nGchy1v6w6wkoUh8mWDm7JN9gXndTXRDh2A/viewform</a:t>
            </a:r>
            <a:r>
              <a:rPr lang="es-CL" dirty="0"/>
              <a:t>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3034</TotalTime>
  <Words>556</Words>
  <Application>Microsoft Office PowerPoint</Application>
  <PresentationFormat>Presentación en pantalla (4:3)</PresentationFormat>
  <Paragraphs>93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2</vt:lpstr>
      <vt:lpstr>Wingdings 3</vt:lpstr>
      <vt:lpstr>Tema de Office</vt:lpstr>
      <vt:lpstr>1_Tema de Office</vt:lpstr>
      <vt:lpstr>PLANIFICACIÓN  CLASES VIRTUALES SEMANA N°30 FECHA :21/10/2020</vt:lpstr>
      <vt:lpstr>Presentación de PowerPoint</vt:lpstr>
      <vt:lpstr>Reglas clases virtuales</vt:lpstr>
      <vt:lpstr>Importante:</vt:lpstr>
      <vt:lpstr>Inicio Activación Conocimientos Previos</vt:lpstr>
      <vt:lpstr>Desarrollo de la clase</vt:lpstr>
      <vt:lpstr>Desarrollo de la clase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sebastian lucero</cp:lastModifiedBy>
  <cp:revision>140</cp:revision>
  <dcterms:created xsi:type="dcterms:W3CDTF">2020-07-06T03:06:52Z</dcterms:created>
  <dcterms:modified xsi:type="dcterms:W3CDTF">2020-10-13T18:17:47Z</dcterms:modified>
</cp:coreProperties>
</file>