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47" r:id="rId10"/>
    <p:sldId id="322" r:id="rId11"/>
    <p:sldId id="332" r:id="rId12"/>
    <p:sldId id="338" r:id="rId13"/>
    <p:sldId id="343" r:id="rId14"/>
    <p:sldId id="344" r:id="rId15"/>
    <p:sldId id="348" r:id="rId16"/>
    <p:sldId id="297" r:id="rId17"/>
    <p:sldId id="346" r:id="rId18"/>
    <p:sldId id="349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forms.gle/9WKGh131irY4HjsC6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Bp3RTPRRsynaBqSr7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9WKGh131irY4HjsC6" TargetMode="External"/><Relationship Id="rId2" Type="http://schemas.openxmlformats.org/officeDocument/2006/relationships/hyperlink" Target="https://forms.gle/Bp3RTPRRsynaBqSr7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daniela.carreno@colegio-jeanpiaget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7822" y="470498"/>
            <a:ext cx="7772400" cy="244827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1°A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 19 al 23 de octubre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22" y="2852936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Observemos con mucha atención el siguiente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2051720" y="6093296"/>
            <a:ext cx="6144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https://www.youtube.com/watch?v=_CJ_7dFShQE</a:t>
            </a:r>
          </a:p>
        </p:txBody>
      </p:sp>
    </p:spTree>
    <p:extLst>
      <p:ext uri="{BB962C8B-B14F-4D97-AF65-F5344CB8AC3E}">
        <p14:creationId xmlns:p14="http://schemas.microsoft.com/office/powerpoint/2010/main" val="1675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5109" y="320573"/>
            <a:ext cx="36724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no debes jugar en la calle? </a:t>
            </a:r>
          </a:p>
          <a:p>
            <a:pPr algn="ctr"/>
            <a:endParaRPr lang="es-MX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5847"/>
            <a:ext cx="1043608" cy="12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043609" y="154645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Porque se puede producir un accidente.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2195736" y="3789040"/>
            <a:ext cx="36724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crees tú que pasaría si no se respetaran estas normas en la vía pública?</a:t>
            </a:r>
          </a:p>
          <a:p>
            <a:pPr algn="ctr"/>
            <a:endParaRPr lang="es-MX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55" y="1180010"/>
            <a:ext cx="3942848" cy="20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405"/>
            <a:ext cx="8291264" cy="948323"/>
          </a:xfrm>
        </p:spPr>
        <p:txBody>
          <a:bodyPr/>
          <a:lstStyle/>
          <a:p>
            <a:r>
              <a:rPr lang="es-MX" dirty="0" smtClean="0"/>
              <a:t>Abramos el libro en la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46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78"/>
            <a:ext cx="917777" cy="11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79541"/>
            <a:ext cx="917776" cy="11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36" y="908720"/>
            <a:ext cx="6441664" cy="4792406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1" y="1556792"/>
            <a:ext cx="2505425" cy="197195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70088" y="3789040"/>
            <a:ext cx="2232248" cy="139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</a:t>
            </a:r>
            <a:r>
              <a:rPr lang="es-MX" dirty="0"/>
              <a:t>situaciones de riesgo creen que existen en la calle?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911752" y="5453608"/>
            <a:ext cx="2232248" cy="139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¿A qué situaciones se expone el niño de la foto?, ¿qué harías tú para prevenir esa situación?</a:t>
            </a:r>
          </a:p>
        </p:txBody>
      </p:sp>
    </p:spTree>
    <p:extLst>
      <p:ext uri="{BB962C8B-B14F-4D97-AF65-F5344CB8AC3E}">
        <p14:creationId xmlns:p14="http://schemas.microsoft.com/office/powerpoint/2010/main" val="32845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1972" y="309559"/>
            <a:ext cx="4452670" cy="948323"/>
          </a:xfrm>
        </p:spPr>
        <p:txBody>
          <a:bodyPr>
            <a:noAutofit/>
          </a:bodyPr>
          <a:lstStyle/>
          <a:p>
            <a:r>
              <a:rPr lang="es-MX" sz="3600" dirty="0" smtClean="0"/>
              <a:t>Ahora, continuemos en la </a:t>
            </a: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47</a:t>
            </a:r>
            <a:endParaRPr lang="es-MX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7378"/>
            <a:ext cx="917777" cy="11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01753"/>
            <a:ext cx="899591" cy="10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36856"/>
            <a:ext cx="8233332" cy="388843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220072" y="4149080"/>
            <a:ext cx="3024336" cy="1176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347864" y="5445224"/>
            <a:ext cx="2808312" cy="125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Cuando almorzabas en el colegio, ¿Qué medida de autocuidado tenías?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69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2"/>
            <a:ext cx="7022257" cy="5256584"/>
          </a:xfrm>
        </p:spPr>
      </p:pic>
      <p:sp>
        <p:nvSpPr>
          <p:cNvPr id="6" name="5 Rectángulo"/>
          <p:cNvSpPr/>
          <p:nvPr/>
        </p:nvSpPr>
        <p:spPr>
          <a:xfrm>
            <a:off x="0" y="5864451"/>
            <a:ext cx="3779912" cy="993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Ahora observemos el siguiente video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148303" y="6217792"/>
            <a:ext cx="3473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https://www.youtube.com/watch?v=PyveaQWzN9M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4139952" y="6118909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5148064" y="5864452"/>
            <a:ext cx="3096344" cy="99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crees que hubiese pasado si los niños no se dan cuenta del olor extraño?</a:t>
            </a:r>
            <a:endParaRPr lang="es-MX" dirty="0"/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365104"/>
            <a:ext cx="899591" cy="10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44" y="-48486"/>
            <a:ext cx="917777" cy="11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119266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smtClean="0"/>
              <a:t>30 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50520" y="121552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45625" y="1801023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MX" sz="2800" dirty="0" smtClean="0"/>
              <a:t>De las siguientes situaciones, ¿Cuál representa una acción de autocuidado para ti dentro de tu casa?</a:t>
            </a:r>
          </a:p>
          <a:p>
            <a:pPr marL="342900" indent="-342900" algn="just">
              <a:buAutoNum type="arabicParenR"/>
            </a:pPr>
            <a:endParaRPr lang="es-MX" sz="2800" dirty="0"/>
          </a:p>
          <a:p>
            <a:pPr algn="just"/>
            <a:r>
              <a:rPr lang="es-MX" sz="2800" dirty="0" smtClean="0"/>
              <a:t>a) Correr a pies descalzos por la casa.</a:t>
            </a:r>
          </a:p>
          <a:p>
            <a:pPr algn="just"/>
            <a:r>
              <a:rPr lang="es-MX" sz="2800" dirty="0" smtClean="0"/>
              <a:t>b) Subirme arriba de los muebles.</a:t>
            </a:r>
          </a:p>
          <a:p>
            <a:pPr algn="just"/>
            <a:r>
              <a:rPr lang="es-MX" sz="2800" dirty="0" smtClean="0"/>
              <a:t>c) Entrar corriendo a la cocina mientras un adulto cocina.</a:t>
            </a:r>
          </a:p>
          <a:p>
            <a:pPr algn="just"/>
            <a:r>
              <a:rPr lang="es-MX" sz="2800" dirty="0" smtClean="0"/>
              <a:t>d) Ordenar los juguetes para evitar que alguien se golpee.</a:t>
            </a:r>
            <a:endParaRPr lang="es-CL" sz="2800" dirty="0" smtClean="0"/>
          </a:p>
          <a:p>
            <a:pPr marL="342900" indent="-342900" algn="just">
              <a:buAutoNum type="arabicParenR" startAt="2"/>
            </a:pPr>
            <a:endParaRPr lang="es-MX" dirty="0"/>
          </a:p>
          <a:p>
            <a:pPr algn="just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3399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68" y="5517232"/>
            <a:ext cx="1763688" cy="17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44008" y="5661248"/>
            <a:ext cx="4378706" cy="1196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Ticket de salida disponible en </a:t>
            </a:r>
            <a:r>
              <a:rPr lang="es-MX" dirty="0"/>
              <a:t>el </a:t>
            </a:r>
            <a:r>
              <a:rPr lang="es-MX" dirty="0" smtClean="0"/>
              <a:t>formulario </a:t>
            </a:r>
          </a:p>
          <a:p>
            <a:pPr algn="ctr"/>
            <a:r>
              <a:rPr lang="es-MX" dirty="0" smtClean="0"/>
              <a:t>2°A </a:t>
            </a:r>
            <a:r>
              <a:rPr lang="es-MX" dirty="0" smtClean="0">
                <a:hlinkClick r:id="rId6"/>
              </a:rPr>
              <a:t>https</a:t>
            </a:r>
            <a:r>
              <a:rPr lang="es-MX" dirty="0">
                <a:hlinkClick r:id="rId6"/>
              </a:rPr>
              <a:t>://</a:t>
            </a:r>
            <a:r>
              <a:rPr lang="es-MX" dirty="0" smtClean="0">
                <a:hlinkClick r:id="rId6"/>
              </a:rPr>
              <a:t>forms.gle/Bp3RTPRRsynaBqSr7</a:t>
            </a:r>
            <a:endParaRPr lang="es-MX" dirty="0" smtClean="0"/>
          </a:p>
          <a:p>
            <a:pPr algn="ctr"/>
            <a:r>
              <a:rPr lang="es-MX" dirty="0"/>
              <a:t>2°B </a:t>
            </a:r>
            <a:r>
              <a:rPr lang="es-MX" dirty="0">
                <a:hlinkClick r:id="rId7"/>
              </a:rPr>
              <a:t>https://</a:t>
            </a:r>
            <a:r>
              <a:rPr lang="es-MX" dirty="0" smtClean="0">
                <a:hlinkClick r:id="rId7"/>
              </a:rPr>
              <a:t>forms.gle/9WKGh131irY4HjsC6</a:t>
            </a:r>
            <a:r>
              <a:rPr lang="es-MX" dirty="0" smtClean="0"/>
              <a:t> 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2551" y="188640"/>
            <a:ext cx="8229600" cy="1359024"/>
          </a:xfrm>
        </p:spPr>
        <p:txBody>
          <a:bodyPr>
            <a:normAutofit fontScale="90000"/>
          </a:bodyPr>
          <a:lstStyle/>
          <a:p>
            <a:pPr algn="l"/>
            <a:r>
              <a:rPr lang="es-MX" sz="3200" dirty="0" smtClean="0"/>
              <a:t>2) En las imágenes se presentan algunas situaciones de la vía pública, ¿cuál o cuáles NO serían las adecuadas?</a:t>
            </a:r>
            <a:br>
              <a:rPr lang="es-MX" sz="3200" dirty="0" smtClean="0"/>
            </a:br>
            <a:endParaRPr lang="es-MX" sz="3200" dirty="0"/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68" y="5517232"/>
            <a:ext cx="1763688" cy="17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77015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413"/>
            <a:ext cx="2963367" cy="192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nfografías sobre prevención y seguridad vial - Fundación MAPF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2275"/>
            <a:ext cx="2963367" cy="191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3717032"/>
            <a:ext cx="2963367" cy="191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007229" cy="191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2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285030"/>
            <a:ext cx="77048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3</a:t>
            </a:r>
            <a:r>
              <a:rPr lang="es-MX" sz="2000" dirty="0"/>
              <a:t>) </a:t>
            </a:r>
            <a:r>
              <a:rPr lang="es-MX" sz="2000" dirty="0" smtClean="0"/>
              <a:t>¿Alguna vez </a:t>
            </a:r>
            <a:r>
              <a:rPr lang="es-MX" sz="2000" dirty="0"/>
              <a:t>he realizado una acción riesgosa?, ¿dónde ocurrió la situación?, ¿por </a:t>
            </a:r>
            <a:r>
              <a:rPr lang="es-MX" sz="2000" dirty="0" smtClean="0"/>
              <a:t>qué adoptaste </a:t>
            </a:r>
            <a:r>
              <a:rPr lang="es-MX" sz="2000" dirty="0"/>
              <a:t>una conducta riesgosa</a:t>
            </a:r>
            <a:r>
              <a:rPr lang="es-MX" sz="2000" dirty="0" smtClean="0"/>
              <a:t>?</a:t>
            </a:r>
          </a:p>
          <a:p>
            <a:endParaRPr lang="es-MX" sz="2000" dirty="0"/>
          </a:p>
          <a:p>
            <a:r>
              <a:rPr lang="es-MX" sz="2000" dirty="0" smtClean="0"/>
              <a:t>4) Imaginemos la siguiente situación:</a:t>
            </a:r>
          </a:p>
          <a:p>
            <a:endParaRPr lang="es-MX" sz="2000" dirty="0"/>
          </a:p>
          <a:p>
            <a:pPr algn="just"/>
            <a:r>
              <a:rPr lang="es-MX" sz="2000" dirty="0" smtClean="0"/>
              <a:t>Estás en la sala de clases y, junto a tus compañeros, dejan las mochilas tiradas en medio de los pasillos, no recogen los papeles de sus colaciones y se sientan con todas las sillas desordenadas. Llega la profesora y de pronto, comienza a temblar muy fuerte. Todos comienzan a realizar la operación Cooper y se resguardan debajo de las mesas, cuando suena la campana comienzan a tratar de salir de la sala de clases, pero muchos se tropiezan con las mochilas… </a:t>
            </a:r>
          </a:p>
          <a:p>
            <a:pPr algn="just"/>
            <a:endParaRPr lang="es-MX" sz="2000" dirty="0"/>
          </a:p>
          <a:p>
            <a:pPr marL="342900" indent="-342900">
              <a:buAutoNum type="alphaLcParenR"/>
            </a:pPr>
            <a:r>
              <a:rPr lang="es-MX" dirty="0" smtClean="0"/>
              <a:t>¿Qué acción que realizaron los estudiantes presenta un riesgo?</a:t>
            </a:r>
          </a:p>
          <a:p>
            <a:pPr marL="342900" indent="-342900">
              <a:buAutoNum type="alphaLcParenR"/>
            </a:pPr>
            <a:r>
              <a:rPr lang="es-MX" dirty="0" smtClean="0"/>
              <a:t>¿Por qué es importante respetar las normas en la sala de clases?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80112" y="5517232"/>
            <a:ext cx="3563888" cy="11503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Enviar fotografía de este ticket de salida al: 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daniela.carreno@colegio-jeanpiaget.cl</a:t>
            </a:r>
          </a:p>
          <a:p>
            <a:pPr algn="ctr"/>
            <a:r>
              <a:rPr lang="es-CL" sz="1600" dirty="0" smtClean="0"/>
              <a:t>Celular: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+569 41745325</a:t>
            </a:r>
          </a:p>
        </p:txBody>
      </p:sp>
    </p:spTree>
    <p:extLst>
      <p:ext uri="{BB962C8B-B14F-4D97-AF65-F5344CB8AC3E}">
        <p14:creationId xmlns:p14="http://schemas.microsoft.com/office/powerpoint/2010/main" val="1925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376989"/>
              </p:ext>
            </p:extLst>
          </p:nvPr>
        </p:nvGraphicFramePr>
        <p:xfrm>
          <a:off x="493409" y="116632"/>
          <a:ext cx="7992888" cy="6698036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2°A-B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OA14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Conocer, proponer, aplicar y explicar la importancia de algunas normas necesarias para: cuidarse, cuidar a otros y evitar situaciones de riesgo (como seguridad vial, vías de evacuación, adaptaciones para discapacitados, zonas de silencio); organizar un ambiente propicio al aprendizaje y acogedor para todos (por ejemplo, respetar los turnos, cuidar el espacio y las pertenencias comunes y de sus pares, etc.); cuidar el patrimonio y el medioambiente.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Nombran y aplican normas destinadas a su protección, tanto en la sala de clases como en la escuela.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Nombran y aplican algunas normas para la seguridad de todos en la vía pública (mirar a ambos lados antes de cruzar, respetar los semáforos, entre otros).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Explican la importancia de cumplir las normas establecidas en la sala de clases y en el hogar.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Dan ejemplos de cómo aportar en el respeto a las normas establecidas en la sala de clases y en el hogar.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Normas de protección y autocuidado en la vía pública, la escuela y el hogar.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 Pensamiento temporal y espacial.  b. Aplicar conceptos relacionados con el tiempo (días, semanas, meses, años, antes, después). Obtener información explícita sobre su entorno a partir de fuentes orales y gráficas dadas (narraciones, fotografías, medios audiovisuales), mediante preguntas dirigidas.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ea typeface="Calibri"/>
                          <a:cs typeface="Times New Roman"/>
                        </a:rPr>
                        <a:t>Nombrar, explicar y representar algunas normas destinadas a su protección y </a:t>
                      </a:r>
                      <a:r>
                        <a:rPr lang="es-MX" sz="1400" baseline="0" dirty="0" smtClean="0">
                          <a:ea typeface="Calibri"/>
                          <a:cs typeface="Times New Roman"/>
                        </a:rPr>
                        <a:t> seguridad en la vía pública,  la escuela y el hogar.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MX" sz="1400" dirty="0" smtClean="0"/>
                        <a:t>2°A </a:t>
                      </a:r>
                      <a:r>
                        <a:rPr lang="es-MX" sz="1400" dirty="0" smtClean="0">
                          <a:hlinkClick r:id="rId2"/>
                        </a:rPr>
                        <a:t>https://forms.gle/Bp3RTPRRsynaBqSr7</a:t>
                      </a:r>
                      <a:endParaRPr lang="es-MX" sz="1400" dirty="0" smtClean="0"/>
                    </a:p>
                    <a:p>
                      <a:pPr algn="ctr"/>
                      <a:r>
                        <a:rPr lang="es-MX" sz="1400" dirty="0" smtClean="0"/>
                        <a:t>2°B </a:t>
                      </a:r>
                      <a:r>
                        <a:rPr lang="es-MX" sz="1400" dirty="0" smtClean="0">
                          <a:hlinkClick r:id="rId3"/>
                        </a:rPr>
                        <a:t>https://forms.gle/9WKGh131irY4HjsC6</a:t>
                      </a:r>
                      <a:r>
                        <a:rPr lang="es-MX" sz="1400" dirty="0" smtClean="0"/>
                        <a:t> 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) 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4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+569 41745325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23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¿Recordemos?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699477" y="1627666"/>
            <a:ext cx="2339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Chile es un país largo y angosto, ubicado en América del Sur.</a:t>
            </a:r>
            <a:endParaRPr lang="es-MX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29" y="193134"/>
            <a:ext cx="4964296" cy="6063916"/>
          </a:xfrm>
        </p:spPr>
      </p:pic>
    </p:spTree>
    <p:extLst>
      <p:ext uri="{BB962C8B-B14F-4D97-AF65-F5344CB8AC3E}">
        <p14:creationId xmlns:p14="http://schemas.microsoft.com/office/powerpoint/2010/main" val="972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Script MT Bold" panose="03040602040607080904" pitchFamily="66" charset="0"/>
              </a:rPr>
              <a:t>Normas </a:t>
            </a:r>
            <a:r>
              <a:rPr lang="es-MX" dirty="0" smtClean="0">
                <a:latin typeface="Script MT Bold" panose="03040602040607080904" pitchFamily="66" charset="0"/>
              </a:rPr>
              <a:t>de protección </a:t>
            </a:r>
            <a:r>
              <a:rPr lang="es-MX" dirty="0">
                <a:latin typeface="Script MT Bold" panose="03040602040607080904" pitchFamily="66" charset="0"/>
              </a:rPr>
              <a:t>y autocuidado en la vía pública, la escuela y el hogar. 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776864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>
                <a:latin typeface="Script MT Bold" panose="03040602040607080904" pitchFamily="66" charset="0"/>
              </a:rPr>
              <a:t>Objetivo: Nombrar, explicar y representar algunas normas destinadas a su protección y  seguridad en la vía pública,  la escuela y el hogar.</a:t>
            </a:r>
          </a:p>
          <a:p>
            <a:pPr algn="just"/>
            <a:endParaRPr lang="es-MX" dirty="0">
              <a:latin typeface="Script MT Bold" panose="03040602040607080904" pitchFamily="66" charset="0"/>
            </a:endParaRPr>
          </a:p>
          <a:p>
            <a:pPr algn="just"/>
            <a:endParaRPr lang="es-CL" dirty="0" smtClean="0">
              <a:latin typeface="Script MT Bold" panose="03040602040607080904" pitchFamily="66" charset="0"/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504" y="0"/>
            <a:ext cx="273630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la clase de hoy trabajaremos con: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28108</TotalTime>
  <Words>919</Words>
  <Application>Microsoft Office PowerPoint</Application>
  <PresentationFormat>Presentación en pantalla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1_Tema de Office</vt:lpstr>
      <vt:lpstr>PLANIFICACIÓN  CLASES VIRTUALES HISTORIA, GEOGRAFÍA Y CS. SOCIALES 1°A SEMANA N° 30 FECHA :  19 al 23 de octubre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Presentación de PowerPoint</vt:lpstr>
      <vt:lpstr>Normas de protección y autocuidado en la vía pública, la escuela y el hogar. </vt:lpstr>
      <vt:lpstr>Observemos con mucha atención el siguiente video </vt:lpstr>
      <vt:lpstr>Presentación de PowerPoint</vt:lpstr>
      <vt:lpstr>Abramos el libro en la página 46</vt:lpstr>
      <vt:lpstr>Ahora, continuemos en la página 47</vt:lpstr>
      <vt:lpstr>Presentación de PowerPoint</vt:lpstr>
      <vt:lpstr>Presentación de PowerPoint</vt:lpstr>
      <vt:lpstr>2) En las imágenes se presentan algunas situaciones de la vía pública, ¿cuál o cuáles NO serían las adecuadas?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193</cp:revision>
  <dcterms:created xsi:type="dcterms:W3CDTF">2020-07-06T03:06:52Z</dcterms:created>
  <dcterms:modified xsi:type="dcterms:W3CDTF">2020-10-18T17:08:59Z</dcterms:modified>
</cp:coreProperties>
</file>