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1" r:id="rId3"/>
    <p:sldId id="258" r:id="rId4"/>
    <p:sldId id="259" r:id="rId5"/>
    <p:sldId id="260" r:id="rId6"/>
    <p:sldId id="263" r:id="rId7"/>
    <p:sldId id="300" r:id="rId8"/>
    <p:sldId id="264" r:id="rId9"/>
    <p:sldId id="301" r:id="rId10"/>
    <p:sldId id="303" r:id="rId11"/>
    <p:sldId id="305" r:id="rId12"/>
    <p:sldId id="306" r:id="rId13"/>
    <p:sldId id="307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1h8fSqSz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N°30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 smtClean="0">
                <a:latin typeface="Comic Sans MS" panose="030F0702030302020204" pitchFamily="66" charset="0"/>
              </a:rPr>
              <a:t>19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82" y="1619793"/>
            <a:ext cx="6813779" cy="48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67246" y="5597435"/>
            <a:ext cx="10972800" cy="4525963"/>
          </a:xfrm>
        </p:spPr>
        <p:txBody>
          <a:bodyPr/>
          <a:lstStyle/>
          <a:p>
            <a:r>
              <a:rPr lang="es-MX" dirty="0">
                <a:hlinkClick r:id="rId3"/>
              </a:rPr>
              <a:t>https://www.youtube.com/watch?v=ad1h8fSqSzw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093" t="19197" r="38084" b="25624"/>
          <a:stretch/>
        </p:blipFill>
        <p:spPr>
          <a:xfrm>
            <a:off x="2464525" y="1489324"/>
            <a:ext cx="7262949" cy="40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r>
              <a:rPr lang="es-MX" sz="3600" dirty="0"/>
              <a:t>, </a:t>
            </a:r>
            <a:r>
              <a:rPr lang="es-MX" sz="3600" dirty="0" err="1"/>
              <a:t>buckle</a:t>
            </a:r>
            <a:r>
              <a:rPr lang="es-MX" sz="3600" dirty="0"/>
              <a:t> </a:t>
            </a:r>
            <a:r>
              <a:rPr lang="es-MX" sz="3600" dirty="0" err="1"/>
              <a:t>my</a:t>
            </a:r>
            <a:r>
              <a:rPr lang="es-MX" sz="3600" dirty="0"/>
              <a:t> </a:t>
            </a:r>
            <a:r>
              <a:rPr lang="es-MX" sz="3600" dirty="0" err="1"/>
              <a:t>shoe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r>
              <a:rPr lang="es-MX" sz="3600" dirty="0" err="1" smtClean="0"/>
              <a:t>shut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/>
              <a:t>door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pick up </a:t>
            </a:r>
            <a:r>
              <a:rPr lang="es-MX" sz="3600" dirty="0" err="1"/>
              <a:t>sticks</a:t>
            </a:r>
            <a:r>
              <a:rPr lang="es-MX" sz="3600" dirty="0"/>
              <a:t>.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lay </a:t>
            </a:r>
            <a:r>
              <a:rPr lang="es-MX" sz="3600" dirty="0" err="1"/>
              <a:t>them</a:t>
            </a:r>
            <a:r>
              <a:rPr lang="es-MX" sz="3600" dirty="0"/>
              <a:t> </a:t>
            </a:r>
            <a:r>
              <a:rPr lang="es-MX" sz="3600" dirty="0" err="1"/>
              <a:t>straight</a:t>
            </a:r>
            <a:r>
              <a:rPr lang="es-MX" sz="3600" dirty="0"/>
              <a:t>;</a:t>
            </a:r>
          </a:p>
          <a:p>
            <a:pPr algn="ctr"/>
            <a:r>
              <a:rPr lang="es-MX" sz="3600" dirty="0" err="1"/>
              <a:t>Nine</a:t>
            </a:r>
            <a:r>
              <a:rPr lang="es-MX" sz="3600" dirty="0"/>
              <a:t>-ten, a </a:t>
            </a:r>
            <a:r>
              <a:rPr lang="es-MX" sz="3600" dirty="0" err="1"/>
              <a:t>big</a:t>
            </a:r>
            <a:r>
              <a:rPr lang="es-MX" sz="3600" dirty="0"/>
              <a:t> </a:t>
            </a:r>
            <a:r>
              <a:rPr lang="es-MX" sz="3600" dirty="0" err="1"/>
              <a:t>fat</a:t>
            </a:r>
            <a:r>
              <a:rPr lang="es-MX" sz="3600" dirty="0"/>
              <a:t> </a:t>
            </a:r>
            <a:r>
              <a:rPr lang="es-MX" sz="3600" dirty="0" err="1"/>
              <a:t>hen</a:t>
            </a:r>
            <a:r>
              <a:rPr lang="es-MX" sz="3600" dirty="0" smtClean="0"/>
              <a:t>;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cio 10"/>
          <p:cNvSpPr/>
          <p:nvPr/>
        </p:nvSpPr>
        <p:spPr>
          <a:xfrm>
            <a:off x="7053942" y="5747657"/>
            <a:ext cx="2757715" cy="1131065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5143" y="-84906"/>
            <a:ext cx="10972800" cy="1143000"/>
          </a:xfrm>
        </p:spPr>
        <p:txBody>
          <a:bodyPr/>
          <a:lstStyle/>
          <a:p>
            <a:r>
              <a:rPr lang="es-MX" dirty="0" smtClean="0"/>
              <a:t>Time to </a:t>
            </a:r>
            <a:r>
              <a:rPr lang="es-MX" dirty="0" err="1" smtClean="0"/>
              <a:t>play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899" y="903370"/>
            <a:ext cx="3988526" cy="3141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/>
              <a:t>Instrucciones:</a:t>
            </a:r>
          </a:p>
          <a:p>
            <a:pPr marL="0" indent="0">
              <a:buNone/>
            </a:pPr>
            <a:r>
              <a:rPr lang="es-MX" sz="2400" dirty="0" smtClean="0"/>
              <a:t>1- Gira la rueda</a:t>
            </a:r>
          </a:p>
          <a:p>
            <a:pPr marL="0" indent="0">
              <a:buNone/>
            </a:pPr>
            <a:r>
              <a:rPr lang="es-MX" sz="2400" dirty="0" smtClean="0"/>
              <a:t>2- Al momento de parar la rueda, aparece una palabra.</a:t>
            </a:r>
          </a:p>
          <a:p>
            <a:pPr marL="0" indent="0">
              <a:buNone/>
            </a:pPr>
            <a:r>
              <a:rPr lang="es-MX" sz="2400" dirty="0" smtClean="0"/>
              <a:t>3- Menciona una palabra que rime con ella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274638"/>
            <a:ext cx="987638" cy="85351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814459" y="4290833"/>
            <a:ext cx="1828800" cy="171123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STOP </a:t>
            </a:r>
            <a:endParaRPr lang="es-MX" sz="2400" b="1" dirty="0"/>
          </a:p>
        </p:txBody>
      </p:sp>
      <p:sp>
        <p:nvSpPr>
          <p:cNvPr id="14" name="Pentágono 13"/>
          <p:cNvSpPr/>
          <p:nvPr/>
        </p:nvSpPr>
        <p:spPr>
          <a:xfrm rot="19912193">
            <a:off x="3699104" y="3363188"/>
            <a:ext cx="1740824" cy="1175658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25" y="679270"/>
            <a:ext cx="8972431" cy="56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30</a:t>
            </a:r>
            <a:r>
              <a:rPr lang="es-CL" sz="7300" dirty="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3961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rhyme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  <a:endParaRPr lang="es-CL" sz="2800" dirty="0" smtClean="0">
              <a:solidFill>
                <a:schemeClr val="tx1"/>
              </a:solidFill>
            </a:endParaRPr>
          </a:p>
          <a:p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2</a:t>
            </a:r>
            <a:r>
              <a:rPr lang="es-CL" sz="2800" dirty="0" smtClean="0">
                <a:solidFill>
                  <a:schemeClr val="tx1"/>
                </a:solidFill>
              </a:rPr>
              <a:t>- </a:t>
            </a:r>
            <a:r>
              <a:rPr lang="es-CL" sz="2800" dirty="0" err="1" smtClean="0">
                <a:solidFill>
                  <a:schemeClr val="tx1"/>
                </a:solidFill>
              </a:rPr>
              <a:t>Repeat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part</a:t>
            </a:r>
            <a:r>
              <a:rPr lang="es-CL" sz="2800" dirty="0" smtClean="0">
                <a:solidFill>
                  <a:schemeClr val="tx1"/>
                </a:solidFill>
              </a:rPr>
              <a:t>: 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3-Create </a:t>
            </a:r>
            <a:r>
              <a:rPr lang="es-CL" sz="2800" dirty="0" smtClean="0">
                <a:solidFill>
                  <a:schemeClr val="tx1"/>
                </a:solidFill>
              </a:rPr>
              <a:t>a </a:t>
            </a:r>
            <a:r>
              <a:rPr lang="es-CL" sz="2800" dirty="0" smtClean="0">
                <a:solidFill>
                  <a:schemeClr val="tx1"/>
                </a:solidFill>
              </a:rPr>
              <a:t>short </a:t>
            </a:r>
            <a:r>
              <a:rPr lang="es-CL" sz="2800" dirty="0" err="1" smtClean="0">
                <a:solidFill>
                  <a:schemeClr val="tx1"/>
                </a:solidFill>
              </a:rPr>
              <a:t>rhyme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endParaRPr lang="es-CL" sz="2800" dirty="0" smtClean="0">
              <a:solidFill>
                <a:schemeClr val="tx1"/>
              </a:solidFill>
            </a:endParaRP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8" y="2701955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628" y="1167200"/>
            <a:ext cx="1316850" cy="131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336" y="3134382"/>
            <a:ext cx="4542559" cy="13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98431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Escuchan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rimas tradicionales 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Rhymes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Escuchar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rimas tradicionales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2" y="3213461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7144" t="18521" r="43153" b="33357"/>
          <a:stretch/>
        </p:blipFill>
        <p:spPr>
          <a:xfrm>
            <a:off x="1214846" y="1463040"/>
            <a:ext cx="6165668" cy="291301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87496" y="5164574"/>
            <a:ext cx="495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https://www.youtube.com/watch?v=HGgsklW-mtg</a:t>
            </a:r>
          </a:p>
        </p:txBody>
      </p:sp>
    </p:spTree>
    <p:extLst>
      <p:ext uri="{BB962C8B-B14F-4D97-AF65-F5344CB8AC3E}">
        <p14:creationId xmlns:p14="http://schemas.microsoft.com/office/powerpoint/2010/main" val="3498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RHYMES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 smtClean="0"/>
              <a:t>Objetivo: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Escuchar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y repetir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rimas tradicionales 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9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 smtClean="0"/>
              <a:t>19</a:t>
            </a:r>
            <a:r>
              <a:rPr lang="es-MX" sz="2400" dirty="0" smtClean="0"/>
              <a:t>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 a </a:t>
            </a:r>
            <a:r>
              <a:rPr lang="es-MX" dirty="0" err="1" smtClean="0"/>
              <a:t>rhyme</a:t>
            </a:r>
            <a:r>
              <a:rPr lang="es-MX" dirty="0" smtClean="0"/>
              <a:t>?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1028" name="Picture 4" descr="Question Mark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450">
            <a:off x="1415816" y="1942574"/>
            <a:ext cx="2857500" cy="32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5359164" y="1767392"/>
            <a:ext cx="5538651" cy="35658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rhyme is a repetition of similar sounding words, occurring at the end of lines in poems or songs.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667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466</Words>
  <Application>Microsoft Office PowerPoint</Application>
  <PresentationFormat>Panorámica</PresentationFormat>
  <Paragraphs>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2° GRADE ONLINE CLASS WEEK N°30 DATE: OCTOBER 19 th, 2020</vt:lpstr>
      <vt:lpstr>Presentación de PowerPoint</vt:lpstr>
      <vt:lpstr>Reglas de la clase virtual </vt:lpstr>
      <vt:lpstr>Presentación de PowerPoint</vt:lpstr>
      <vt:lpstr>Importante </vt:lpstr>
      <vt:lpstr>Inicio</vt:lpstr>
      <vt:lpstr>MOTIVACIÓN</vt:lpstr>
      <vt:lpstr>RHYMES </vt:lpstr>
      <vt:lpstr>What  is  a rhyme? </vt:lpstr>
      <vt:lpstr>Repeat the rhyme </vt:lpstr>
      <vt:lpstr>Listen and watch the next rhyme </vt:lpstr>
      <vt:lpstr>Read and repeat the rhyme </vt:lpstr>
      <vt:lpstr>Time to play</vt:lpstr>
      <vt:lpstr>EXIT TICKET 30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58</cp:revision>
  <dcterms:created xsi:type="dcterms:W3CDTF">2020-08-03T02:54:47Z</dcterms:created>
  <dcterms:modified xsi:type="dcterms:W3CDTF">2020-10-16T03:30:35Z</dcterms:modified>
</cp:coreProperties>
</file>