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8" r:id="rId3"/>
    <p:sldId id="256" r:id="rId4"/>
    <p:sldId id="317" r:id="rId5"/>
    <p:sldId id="318" r:id="rId6"/>
    <p:sldId id="258" r:id="rId7"/>
    <p:sldId id="313" r:id="rId8"/>
    <p:sldId id="300" r:id="rId9"/>
    <p:sldId id="320" r:id="rId10"/>
    <p:sldId id="324" r:id="rId11"/>
    <p:sldId id="307" r:id="rId12"/>
    <p:sldId id="325" r:id="rId13"/>
    <p:sldId id="326" r:id="rId14"/>
    <p:sldId id="327" r:id="rId15"/>
    <p:sldId id="328" r:id="rId16"/>
    <p:sldId id="329" r:id="rId17"/>
    <p:sldId id="330" r:id="rId18"/>
    <p:sldId id="297" r:id="rId19"/>
    <p:sldId id="331" r:id="rId20"/>
    <p:sldId id="335" r:id="rId21"/>
    <p:sldId id="332" r:id="rId22"/>
    <p:sldId id="333" r:id="rId23"/>
    <p:sldId id="334" r:id="rId24"/>
    <p:sldId id="336" r:id="rId25"/>
    <p:sldId id="337" r:id="rId26"/>
    <p:sldId id="339" r:id="rId2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iscila Salas" initials="PS" lastIdx="1" clrIdx="0">
    <p:extLst>
      <p:ext uri="{19B8F6BF-5375-455C-9EA6-DF929625EA0E}">
        <p15:presenceInfo xmlns:p15="http://schemas.microsoft.com/office/powerpoint/2012/main" userId="Priscila Sal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15-10-2020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15-10-2020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mailto:Priscila.salas@colegio-jeanpiaget.cl" TargetMode="External"/><Relationship Id="rId4" Type="http://schemas.openxmlformats.org/officeDocument/2006/relationships/hyperlink" Target="mailto:Isabel.gomez@colegio-jeanpiaget.c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mailto:Priscila.salas@colegio-jeanpiaget.cl" TargetMode="External"/><Relationship Id="rId4" Type="http://schemas.openxmlformats.org/officeDocument/2006/relationships/hyperlink" Target="mailto:Isabel.gomez@colegio-jeanpiaget.c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microsoft.com/office/2007/relationships/hdphoto" Target="../media/hdphoto1.wdp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59632" y="228600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2656"/>
            <a:ext cx="1802011" cy="155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496944" cy="4305415"/>
          </a:xfrm>
        </p:spPr>
        <p:txBody>
          <a:bodyPr>
            <a:noAutofit/>
          </a:bodyPr>
          <a:lstStyle/>
          <a:p>
            <a:r>
              <a:rPr lang="es-CL" sz="4000" b="1" dirty="0"/>
              <a:t>PLANIFICACIÓN  CLASES VIRTUALES</a:t>
            </a:r>
            <a:br>
              <a:rPr lang="es-CL" sz="4000" dirty="0"/>
            </a:br>
            <a:r>
              <a:rPr lang="es-CL" sz="4000" dirty="0"/>
              <a:t>SEMANA </a:t>
            </a:r>
            <a:r>
              <a:rPr lang="es-CL" sz="4000"/>
              <a:t>N°30 Clase 1 y 2 </a:t>
            </a:r>
            <a:br>
              <a:rPr lang="es-CL" sz="4000" dirty="0"/>
            </a:br>
            <a:r>
              <a:rPr lang="es-CL" sz="4000" dirty="0"/>
              <a:t>FECHA : Octubre 2020</a:t>
            </a:r>
            <a:br>
              <a:rPr lang="es-CL" sz="4000" dirty="0"/>
            </a:br>
            <a:r>
              <a:rPr lang="es-CL" sz="4000" dirty="0"/>
              <a:t>LENGUAJE Y COMUNICACIÓN</a:t>
            </a:r>
            <a:br>
              <a:rPr lang="es-CL" sz="4000" dirty="0"/>
            </a:br>
            <a:r>
              <a:rPr lang="es-CL" sz="4000" dirty="0"/>
              <a:t>2° Básico </a:t>
            </a:r>
          </a:p>
        </p:txBody>
      </p:sp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ookwor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0" y="4308372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131216" y="2025372"/>
            <a:ext cx="1656184" cy="16846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Lectura en voz alta </a:t>
            </a:r>
          </a:p>
        </p:txBody>
      </p:sp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304156" cy="15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772895"/>
            <a:ext cx="7128792" cy="464529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364950"/>
            <a:ext cx="43529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3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Realiza las siguientes actividades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1) Encierra en un circulo el </a:t>
            </a:r>
            <a:r>
              <a:rPr lang="es-CL" dirty="0" err="1"/>
              <a:t>tÍtulo</a:t>
            </a:r>
            <a:r>
              <a:rPr lang="es-CL" dirty="0"/>
              <a:t> del texto informativo.</a:t>
            </a:r>
          </a:p>
          <a:p>
            <a:r>
              <a:rPr lang="es-CL" dirty="0"/>
              <a:t>2) Subraya con rojo los subtítulos de texto informativo.</a:t>
            </a:r>
          </a:p>
          <a:p>
            <a:r>
              <a:rPr lang="es-CL" dirty="0"/>
              <a:t>3)Encierra de azul las imágenes que nos ayuda a comprender la información leída. </a:t>
            </a:r>
          </a:p>
        </p:txBody>
      </p:sp>
    </p:spTree>
    <p:extLst>
      <p:ext uri="{BB962C8B-B14F-4D97-AF65-F5344CB8AC3E}">
        <p14:creationId xmlns:p14="http://schemas.microsoft.com/office/powerpoint/2010/main" val="1939801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2438400" cy="295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412776"/>
            <a:ext cx="3938284" cy="43204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132856"/>
            <a:ext cx="4331082" cy="4791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2018" y="3645024"/>
            <a:ext cx="929143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71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92696"/>
            <a:ext cx="6067425" cy="2390775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7164288" y="987983"/>
            <a:ext cx="1979712" cy="20954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82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7" y="4365104"/>
            <a:ext cx="8784976" cy="14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3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04664"/>
            <a:ext cx="6353816" cy="5832648"/>
          </a:xfrm>
          <a:prstGeom prst="rect">
            <a:avLst/>
          </a:prstGeom>
        </p:spPr>
      </p:pic>
      <p:sp>
        <p:nvSpPr>
          <p:cNvPr id="6" name="Explosión 1 5"/>
          <p:cNvSpPr/>
          <p:nvPr/>
        </p:nvSpPr>
        <p:spPr>
          <a:xfrm>
            <a:off x="6948264" y="260648"/>
            <a:ext cx="1979712" cy="20954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946185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32656"/>
            <a:ext cx="5989464" cy="5869018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7164288" y="987983"/>
            <a:ext cx="1979712" cy="20954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416684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Para la clase 2 semana 30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41475"/>
            <a:ext cx="6296025" cy="695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560638"/>
            <a:ext cx="7505700" cy="23717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555776" y="5157192"/>
            <a:ext cx="51845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La actividad se realizará durante la clases de lenguaje </a:t>
            </a:r>
          </a:p>
          <a:p>
            <a:pPr algn="ctr"/>
            <a:r>
              <a:rPr lang="es-CL" dirty="0"/>
              <a:t>Solo debe tener la información solicitada </a:t>
            </a:r>
          </a:p>
        </p:txBody>
      </p:sp>
    </p:spTree>
    <p:extLst>
      <p:ext uri="{BB962C8B-B14F-4D97-AF65-F5344CB8AC3E}">
        <p14:creationId xmlns:p14="http://schemas.microsoft.com/office/powerpoint/2010/main" val="257709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15634" y="182777"/>
            <a:ext cx="504056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LENGUAJE Y COMUNICACIÓN</a:t>
            </a:r>
          </a:p>
          <a:p>
            <a:pPr algn="ctr"/>
            <a:r>
              <a:rPr lang="es-CL" sz="2000" b="1" dirty="0"/>
              <a:t>SEMANA 30 clase 1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1) ¿Qué tipo de texto estamos trabajando y para qué sirven? </a:t>
            </a:r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2) ¿Qué aprendiste de las avispas?</a:t>
            </a:r>
          </a:p>
          <a:p>
            <a:endParaRPr lang="es-CL" dirty="0"/>
          </a:p>
          <a:p>
            <a:endParaRPr lang="es-CL" dirty="0"/>
          </a:p>
          <a:p>
            <a:r>
              <a:rPr lang="es-ES" dirty="0"/>
              <a:t>3) Del texto “El mosquito mas hermoso del mundo”. Nombra un sustantivo propio y un sustantivo común.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3203848" y="5590169"/>
            <a:ext cx="5738762" cy="995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/>
              <a:t>Correo:</a:t>
            </a:r>
            <a:r>
              <a:rPr lang="es-ES_tradnl" u="sng" dirty="0">
                <a:hlinkClick r:id="rId4"/>
              </a:rPr>
              <a:t>Isabel.gomez@colegio-jeanpiaget.cl</a:t>
            </a:r>
            <a:r>
              <a:rPr lang="es-ES_tradnl" dirty="0"/>
              <a:t> (2do.A)</a:t>
            </a:r>
            <a:endParaRPr lang="es-CL" dirty="0"/>
          </a:p>
          <a:p>
            <a:r>
              <a:rPr lang="es-ES_tradnl" u="sng" dirty="0">
                <a:hlinkClick r:id="rId5"/>
              </a:rPr>
              <a:t>Priscila.salas@colegio-jeanpiaget.cl</a:t>
            </a:r>
            <a:r>
              <a:rPr lang="es-ES_tradnl" dirty="0"/>
              <a:t>  (2do.B)</a:t>
            </a:r>
            <a:endParaRPr lang="es-CL" dirty="0"/>
          </a:p>
          <a:p>
            <a:pPr algn="ctr"/>
            <a:r>
              <a:rPr lang="es-CL" dirty="0"/>
              <a:t>:</a:t>
            </a:r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9024"/>
            <a:ext cx="1691275" cy="16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34500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Clase 2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algn="ctr"/>
            <a:r>
              <a:rPr lang="es-CL" dirty="0"/>
              <a:t>Objetivo: Desarrollar el proceso de escritura(texto informativo)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01008"/>
            <a:ext cx="8679651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02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4046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4610217" cy="5393653"/>
          </a:xfrm>
          <a:prstGeom prst="rect">
            <a:avLst/>
          </a:prstGeom>
        </p:spPr>
      </p:pic>
      <p:sp>
        <p:nvSpPr>
          <p:cNvPr id="7" name="Explosión 1 6"/>
          <p:cNvSpPr/>
          <p:nvPr/>
        </p:nvSpPr>
        <p:spPr>
          <a:xfrm>
            <a:off x="5173328" y="1042313"/>
            <a:ext cx="3960440" cy="37444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Páginas 82 y 83 </a:t>
            </a:r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958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80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775269"/>
              </p:ext>
            </p:extLst>
          </p:nvPr>
        </p:nvGraphicFramePr>
        <p:xfrm>
          <a:off x="467544" y="260648"/>
          <a:ext cx="8136904" cy="5792236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7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Isabel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Gómez 2°A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Priscila Salas 2°B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Judith Figueroa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4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 7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Leer independientemente y comprender textos no literarios (cartas, notas, instrucciones y artículos informativos) para entretenerse y ampliar su conocimiento del mundo: • extrayendo información explícita e implícita • comprendiendo la información que aportan las ilustraciones y los símbolos a un texto • formulando una opinión sobre algún aspecto de la lectura. </a:t>
                      </a:r>
                    </a:p>
                    <a:p>
                      <a:r>
                        <a:rPr lang="es-ES" sz="1400" b="1" i="0" u="none" strike="noStrike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OA8: </a:t>
                      </a: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el gusto por la lectura, leyendo habitualmente diversos tipos de textos.</a:t>
                      </a:r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Explican oralmente o por escrito, información que han aprendido o descubierto en los textos leídos. </a:t>
                      </a:r>
                      <a:endParaRPr lang="es-CL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Contestan, oralmente o por escrito, preguntas que aluden a </a:t>
                      </a:r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información explícita o implícita de un texto leído.</a:t>
                      </a:r>
                    </a:p>
                    <a:p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Comprenden la información que aportan las ilustraciones en un texto informático.</a:t>
                      </a:r>
                    </a:p>
                    <a:p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Refuerzan sustantivos propios y comunes.</a:t>
                      </a:r>
                    </a:p>
                    <a:p>
                      <a:r>
                        <a:rPr lang="es-E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2: escribir un texto informativo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4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 lectora a través de artículos informativos.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1:Leer artículos informativos para reconocer las características  y responder preguntas de comprensión lectora </a:t>
                      </a:r>
                    </a:p>
                    <a:p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2: Escribir un texto informativo. </a:t>
                      </a:r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88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 de salida </a:t>
                      </a:r>
                      <a:endParaRPr lang="es-CL" sz="14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057275"/>
            <a:ext cx="8248650" cy="4743450"/>
          </a:xfrm>
          <a:prstGeom prst="rect">
            <a:avLst/>
          </a:prstGeom>
        </p:spPr>
      </p:pic>
      <p:sp>
        <p:nvSpPr>
          <p:cNvPr id="5" name="Explosión 1 4"/>
          <p:cNvSpPr/>
          <p:nvPr/>
        </p:nvSpPr>
        <p:spPr>
          <a:xfrm>
            <a:off x="7308304" y="-99392"/>
            <a:ext cx="1979712" cy="20954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4179025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2776"/>
            <a:ext cx="79819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45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0391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12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Manos a la obra en tu cuaderno de Lenguaje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556792"/>
            <a:ext cx="7124700" cy="5048250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251520" y="1397539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xplosión 2 7"/>
          <p:cNvSpPr/>
          <p:nvPr/>
        </p:nvSpPr>
        <p:spPr>
          <a:xfrm>
            <a:off x="6372200" y="409526"/>
            <a:ext cx="2915816" cy="201622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Borrador </a:t>
            </a:r>
          </a:p>
        </p:txBody>
      </p:sp>
    </p:spTree>
    <p:extLst>
      <p:ext uri="{BB962C8B-B14F-4D97-AF65-F5344CB8AC3E}">
        <p14:creationId xmlns:p14="http://schemas.microsoft.com/office/powerpoint/2010/main" val="2095044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536616" cy="6048672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611560" y="260648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Título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804248" y="1844824"/>
            <a:ext cx="2016224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Imagen </a:t>
            </a:r>
          </a:p>
        </p:txBody>
      </p:sp>
    </p:spTree>
    <p:extLst>
      <p:ext uri="{BB962C8B-B14F-4D97-AF65-F5344CB8AC3E}">
        <p14:creationId xmlns:p14="http://schemas.microsoft.com/office/powerpoint/2010/main" val="133777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15634" y="182777"/>
            <a:ext cx="5040560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LENGUAJE Y COMUNICACIÓN</a:t>
            </a:r>
          </a:p>
          <a:p>
            <a:pPr algn="ctr"/>
            <a:r>
              <a:rPr lang="es-CL" sz="2000" b="1" dirty="0"/>
              <a:t>SEMANA 30 clase 2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Debes enviar tu texto informativo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802519" y="4116866"/>
            <a:ext cx="5738762" cy="995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r>
              <a:rPr lang="es-CL" dirty="0"/>
              <a:t>Correo:</a:t>
            </a:r>
            <a:r>
              <a:rPr lang="es-ES_tradnl" u="sng" dirty="0">
                <a:hlinkClick r:id="rId4"/>
              </a:rPr>
              <a:t>Isabel.gomez@colegio-jeanpiaget.cl</a:t>
            </a:r>
            <a:r>
              <a:rPr lang="es-ES_tradnl" dirty="0"/>
              <a:t> (2do.A)</a:t>
            </a:r>
            <a:endParaRPr lang="es-CL" dirty="0"/>
          </a:p>
          <a:p>
            <a:r>
              <a:rPr lang="es-ES_tradnl" u="sng" dirty="0">
                <a:hlinkClick r:id="rId5"/>
              </a:rPr>
              <a:t>Priscila.salas@colegio-jeanpiaget.cl</a:t>
            </a:r>
            <a:r>
              <a:rPr lang="es-ES_tradnl" dirty="0"/>
              <a:t>  (2do.B)</a:t>
            </a:r>
            <a:endParaRPr lang="es-CL" dirty="0"/>
          </a:p>
          <a:p>
            <a:pPr algn="ctr"/>
            <a:r>
              <a:rPr lang="es-CL" dirty="0"/>
              <a:t>:</a:t>
            </a:r>
          </a:p>
        </p:txBody>
      </p:sp>
      <p:pic>
        <p:nvPicPr>
          <p:cNvPr id="9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01" y="2270547"/>
            <a:ext cx="1691275" cy="16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05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>
                <a:latin typeface="Brush Script MT" panose="03060802040406070304" pitchFamily="66" charset="0"/>
              </a:rPr>
              <a:t>Reglas clases virtuales</a:t>
            </a:r>
          </a:p>
        </p:txBody>
      </p:sp>
      <p:pic>
        <p:nvPicPr>
          <p:cNvPr id="5" name="4 Marcador de contenido">
            <a:extLst>
              <a:ext uri="{FF2B5EF4-FFF2-40B4-BE49-F238E27FC236}">
                <a16:creationId xmlns:a16="http://schemas.microsoft.com/office/drawing/2014/main" id="{90ECA671-BA38-4BA6-84FD-3E97B1D1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2841592" cy="37245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48CA86-CB52-42CD-9649-67BC901E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204" y="1566728"/>
            <a:ext cx="2841592" cy="3724544"/>
          </a:xfrm>
          <a:prstGeom prst="rect">
            <a:avLst/>
          </a:prstGeom>
        </p:spPr>
      </p:pic>
      <p:pic>
        <p:nvPicPr>
          <p:cNvPr id="8" name="Picture 3" descr="C:\Users\Profesor\Downloads\WhatsApp Image 2020-08-01 at 13.42.50.jpeg">
            <a:extLst>
              <a:ext uri="{FF2B5EF4-FFF2-40B4-BE49-F238E27FC236}">
                <a16:creationId xmlns:a16="http://schemas.microsoft.com/office/drawing/2014/main" id="{00979DF5-4323-4A1A-B185-961E67A9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25" y="1552424"/>
            <a:ext cx="2873914" cy="37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9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69A79CF-DE7C-4300-B767-A3A4B5859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Profesor\Downloads\WhatsApp Image 2020-08-01 at 13.42.50 (2).jpeg">
            <a:extLst>
              <a:ext uri="{FF2B5EF4-FFF2-40B4-BE49-F238E27FC236}">
                <a16:creationId xmlns:a16="http://schemas.microsoft.com/office/drawing/2014/main" id="{F5D5924B-443A-4820-BB98-7623A71E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239" y="1664804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>
            <a:extLst>
              <a:ext uri="{FF2B5EF4-FFF2-40B4-BE49-F238E27FC236}">
                <a16:creationId xmlns:a16="http://schemas.microsoft.com/office/drawing/2014/main" id="{1F6723B3-A973-4F8E-9981-87F2913B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64804"/>
            <a:ext cx="284688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2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texto escolar.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5418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627784" y="1293250"/>
            <a:ext cx="4680520" cy="731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¿Para que sirven los textos informativos?</a:t>
            </a:r>
            <a:endParaRPr lang="es-CL" dirty="0"/>
          </a:p>
        </p:txBody>
      </p:sp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26" y="3429000"/>
            <a:ext cx="198201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83768" y="2276872"/>
            <a:ext cx="5472608" cy="516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 Cómo creen que son estos tipos de textos?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719572" y="3008918"/>
            <a:ext cx="6048672" cy="564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¿Cuáles son las características del texto informativo?</a:t>
            </a:r>
            <a:endParaRPr lang="es-CL" dirty="0"/>
          </a:p>
        </p:txBody>
      </p:sp>
      <p:sp>
        <p:nvSpPr>
          <p:cNvPr id="9" name="Rectángulo 8"/>
          <p:cNvSpPr/>
          <p:nvPr/>
        </p:nvSpPr>
        <p:spPr>
          <a:xfrm>
            <a:off x="1547664" y="3914646"/>
            <a:ext cx="50382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Nombra las partes de texto informativo </a:t>
            </a:r>
            <a:endParaRPr lang="es-CL" dirty="0"/>
          </a:p>
        </p:txBody>
      </p:sp>
      <p:sp>
        <p:nvSpPr>
          <p:cNvPr id="4" name="Proceso alternativo 3"/>
          <p:cNvSpPr/>
          <p:nvPr/>
        </p:nvSpPr>
        <p:spPr>
          <a:xfrm>
            <a:off x="2483768" y="260648"/>
            <a:ext cx="4320480" cy="86409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/>
              <a:t>!Recordemos un poco!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75770" y="4760332"/>
            <a:ext cx="54726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¿En que nos ayuda las imágenes del texto informativo?</a:t>
            </a:r>
          </a:p>
        </p:txBody>
      </p:sp>
    </p:spTree>
    <p:extLst>
      <p:ext uri="{BB962C8B-B14F-4D97-AF65-F5344CB8AC3E}">
        <p14:creationId xmlns:p14="http://schemas.microsoft.com/office/powerpoint/2010/main" val="1229778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6848634" cy="5760640"/>
          </a:xfrm>
          <a:prstGeom prst="rect">
            <a:avLst/>
          </a:prstGeom>
        </p:spPr>
      </p:pic>
      <p:pic>
        <p:nvPicPr>
          <p:cNvPr id="3" name="Picture 2" descr="eye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243408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458" y="332656"/>
            <a:ext cx="8229600" cy="638944"/>
          </a:xfrm>
        </p:spPr>
        <p:txBody>
          <a:bodyPr>
            <a:normAutofit/>
          </a:bodyPr>
          <a:lstStyle/>
          <a:p>
            <a:pPr algn="l"/>
            <a:r>
              <a:rPr lang="es-ES" sz="3200" dirty="0"/>
              <a:t>Recuerdan el texto de las avispas.</a:t>
            </a:r>
            <a:endParaRPr lang="es-C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98" y="1196752"/>
            <a:ext cx="762486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92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3528" y="404664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000" b="1" dirty="0"/>
              <a:t>Te invito a trabajar en el texto de estudio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4610217" cy="5393653"/>
          </a:xfrm>
          <a:prstGeom prst="rect">
            <a:avLst/>
          </a:prstGeom>
        </p:spPr>
      </p:pic>
      <p:sp>
        <p:nvSpPr>
          <p:cNvPr id="7" name="Explosión 1 6"/>
          <p:cNvSpPr/>
          <p:nvPr/>
        </p:nvSpPr>
        <p:spPr>
          <a:xfrm>
            <a:off x="5173328" y="1042313"/>
            <a:ext cx="3960440" cy="37444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Páginas 81 </a:t>
            </a:r>
          </a:p>
        </p:txBody>
      </p:sp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958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7731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2255</TotalTime>
  <Words>670</Words>
  <Application>Microsoft Office PowerPoint</Application>
  <PresentationFormat>Presentación en pantalla (4:3)</PresentationFormat>
  <Paragraphs>91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Brush Script MT</vt:lpstr>
      <vt:lpstr>Calibri</vt:lpstr>
      <vt:lpstr>Times New Roman</vt:lpstr>
      <vt:lpstr>Tema de Office</vt:lpstr>
      <vt:lpstr>1_Tema de Office</vt:lpstr>
      <vt:lpstr>PLANIFICACIÓN  CLASES VIRTUALES SEMANA N°30 Clase 1 y 2  FECHA : Octubre 2020 LENGUAJE Y COMUNICACIÓN 2° Básico </vt:lpstr>
      <vt:lpstr>Presentación de PowerPoint</vt:lpstr>
      <vt:lpstr>Reglas clases virtuales</vt:lpstr>
      <vt:lpstr>Presentación de PowerPoint</vt:lpstr>
      <vt:lpstr>Importante:</vt:lpstr>
      <vt:lpstr>Presentación de PowerPoint</vt:lpstr>
      <vt:lpstr>Presentación de PowerPoint</vt:lpstr>
      <vt:lpstr>Recuerdan el texto de las avispas.</vt:lpstr>
      <vt:lpstr>Presentación de PowerPoint</vt:lpstr>
      <vt:lpstr>Presentación de PowerPoint</vt:lpstr>
      <vt:lpstr>Realiza las siguientes actividades </vt:lpstr>
      <vt:lpstr>Presentación de PowerPoint</vt:lpstr>
      <vt:lpstr>Presentación de PowerPoint</vt:lpstr>
      <vt:lpstr>Presentación de PowerPoint</vt:lpstr>
      <vt:lpstr>Presentación de PowerPoint</vt:lpstr>
      <vt:lpstr>Para la clase 2 semana 30 </vt:lpstr>
      <vt:lpstr>Presentación de PowerPoint</vt:lpstr>
      <vt:lpstr>Clase 2 </vt:lpstr>
      <vt:lpstr>Presentación de PowerPoint</vt:lpstr>
      <vt:lpstr>Presentación de PowerPoint</vt:lpstr>
      <vt:lpstr>Presentación de PowerPoint</vt:lpstr>
      <vt:lpstr>Presentación de PowerPoint</vt:lpstr>
      <vt:lpstr>Manos a la obra en tu cuaderno de Lenguaje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127</cp:revision>
  <dcterms:created xsi:type="dcterms:W3CDTF">2020-07-06T03:06:52Z</dcterms:created>
  <dcterms:modified xsi:type="dcterms:W3CDTF">2020-10-15T12:47:45Z</dcterms:modified>
</cp:coreProperties>
</file>