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67" r:id="rId6"/>
    <p:sldId id="260" r:id="rId7"/>
    <p:sldId id="262" r:id="rId8"/>
    <p:sldId id="265" r:id="rId9"/>
    <p:sldId id="268" r:id="rId10"/>
    <p:sldId id="266" r:id="rId11"/>
    <p:sldId id="263" r:id="rId12"/>
    <p:sldId id="26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D930C5-4E30-4643-891A-C02789E90845}">
  <a:tblStyle styleId="{DDD930C5-4E30-4643-891A-C02789E90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125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mundoprimaria.com/juegos-educativos/juegos-matematicas/conceptos-anterior-siguiente-0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351196" y="90229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19 al 23 de Octubre.</a:t>
            </a:r>
            <a:endParaRPr sz="2800" dirty="0"/>
          </a:p>
        </p:txBody>
      </p:sp>
      <p:sp>
        <p:nvSpPr>
          <p:cNvPr id="164" name="Google Shape;164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</a:t>
            </a:r>
            <a:r>
              <a:rPr lang="es-CL" sz="16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sano y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9531" y="457200"/>
            <a:ext cx="1684469" cy="151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05" y="362406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5" y="2639041"/>
            <a:ext cx="5095816" cy="319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615" y="140096"/>
            <a:ext cx="1283515" cy="11088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668740" y="1248966"/>
            <a:ext cx="7724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Te invito a leer números y luego transcribirlos en palaras a </a:t>
            </a:r>
            <a:r>
              <a:rPr lang="es-CL" sz="2000" b="1" dirty="0" smtClean="0"/>
              <a:t>tu  </a:t>
            </a:r>
            <a:r>
              <a:rPr lang="es-CL" sz="2000" b="1" dirty="0" smtClean="0"/>
              <a:t>cuaderno… </a:t>
            </a:r>
          </a:p>
          <a:p>
            <a:endParaRPr lang="es-CL" sz="2000" b="1" dirty="0"/>
          </a:p>
          <a:p>
            <a:r>
              <a:rPr lang="es-CL" sz="2000" b="1" dirty="0"/>
              <a:t>¡</a:t>
            </a:r>
            <a:r>
              <a:rPr lang="es-CL" sz="2000" b="1" dirty="0" smtClean="0"/>
              <a:t>Comenzamos</a:t>
            </a:r>
            <a:r>
              <a:rPr lang="es-CL" sz="2000" b="1" dirty="0" smtClean="0"/>
              <a:t>!</a:t>
            </a:r>
            <a:endParaRPr lang="es-CL" sz="2000" b="1" dirty="0"/>
          </a:p>
        </p:txBody>
      </p:sp>
      <p:sp>
        <p:nvSpPr>
          <p:cNvPr id="3" name="2 Elipse"/>
          <p:cNvSpPr/>
          <p:nvPr/>
        </p:nvSpPr>
        <p:spPr>
          <a:xfrm>
            <a:off x="1801504" y="2866030"/>
            <a:ext cx="1473959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18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320117" y="4954137"/>
            <a:ext cx="1473959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45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075529" y="2866030"/>
            <a:ext cx="1473959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23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739484" y="3548418"/>
            <a:ext cx="1473959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/>
                </a:solidFill>
              </a:rPr>
              <a:t>84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434083" y="4790364"/>
            <a:ext cx="1473959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38</a:t>
            </a:r>
            <a:endParaRPr lang="es-CL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2483768" y="260648"/>
            <a:ext cx="4248472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sym typeface="Calibri"/>
              </a:rPr>
              <a:t>MATEMÁTICAS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30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67544" y="1530444"/>
            <a:ext cx="6408712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_______________________________________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467544" y="2402197"/>
            <a:ext cx="77048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el número 89 de la siguiente forma: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s-CL" sz="1800" dirty="0">
              <a:solidFill>
                <a:schemeClr val="dk1"/>
              </a:solidFill>
              <a:latin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sym typeface="Calibri"/>
              </a:rPr>
              <a:t>Con escritura:__________________________________________________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los cuadrados de colores: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6550925" y="4790364"/>
            <a:ext cx="2397457" cy="1637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fotografía de este ticket de salida al: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Celular:</a:t>
            </a:r>
            <a:endParaRPr dirty="0"/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82388" y="3879525"/>
            <a:ext cx="5609230" cy="2717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6"/>
          <p:cNvGraphicFramePr/>
          <p:nvPr>
            <p:extLst>
              <p:ext uri="{D42A27DB-BD31-4B8C-83A1-F6EECF244321}">
                <p14:modId xmlns:p14="http://schemas.microsoft.com/office/powerpoint/2010/main" val="2591644455"/>
              </p:ext>
            </p:extLst>
          </p:nvPr>
        </p:nvGraphicFramePr>
        <p:xfrm>
          <a:off x="467544" y="538831"/>
          <a:ext cx="8136900" cy="5487037"/>
        </p:xfrm>
        <a:graphic>
          <a:graphicData uri="http://schemas.openxmlformats.org/drawingml/2006/table">
            <a:tbl>
              <a:tblPr>
                <a:noFill/>
                <a:tableStyleId>{DDD930C5-4E30-4643-891A-C02789E90845}</a:tableStyleId>
              </a:tblPr>
              <a:tblGrid>
                <a:gridCol w="2575600"/>
                <a:gridCol w="5561300"/>
              </a:tblGrid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Matemáticas   2do.</a:t>
                      </a:r>
                      <a:r>
                        <a:rPr lang="es-CL" sz="14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/    2do. B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 Gómez Leiva  2do.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       Priscila Salas   2do. B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Figueroa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719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OA 2. Leer números del 0 al 100 y representarlos en forma concreta, pictórica y simbólica. </a:t>
                      </a:r>
                      <a:endParaRPr lang="es-CL" sz="1200" dirty="0" smtClean="0"/>
                    </a:p>
                    <a:p>
                      <a:r>
                        <a:rPr lang="es-CL" sz="1200" dirty="0" smtClean="0"/>
                        <a:t>OA </a:t>
                      </a:r>
                      <a:r>
                        <a:rPr lang="es-CL" sz="1200" dirty="0" smtClean="0"/>
                        <a:t>3. Comparar y ordenar números del 0 al 100 de menor a mayor y viceversa, usando material concreto y monedas nacionales de manera manual y/o por medio de software educativo. </a:t>
                      </a:r>
                      <a:endParaRPr lang="es-CL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61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Nombran los números que están antes y después de un</a:t>
                      </a:r>
                      <a:r>
                        <a:rPr lang="es-CL" sz="1200" u="none" strike="noStrike" cap="none" baseline="0" dirty="0" smtClean="0"/>
                        <a:t> </a:t>
                      </a:r>
                      <a:r>
                        <a:rPr lang="es-CL" sz="1200" u="none" strike="noStrike" cap="none" dirty="0" smtClean="0"/>
                        <a:t>número dado en la tabla de 100 </a:t>
                      </a:r>
                      <a:r>
                        <a:rPr lang="es-CL" sz="1200" b="1" u="none" strike="noStrike" cap="none" dirty="0" smtClean="0"/>
                        <a:t>(OA3) ( motivación y desafío)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› Leen un número dado del 0 al 100, en cifras o en palabras. 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› Representan números en forma concreta, pictórica y viceversa, usando:</a:t>
                      </a:r>
                      <a:r>
                        <a:rPr lang="es-CL" sz="1200" u="none" strike="noStrike" cap="none" baseline="0" dirty="0" smtClean="0"/>
                        <a:t> </a:t>
                      </a:r>
                      <a:r>
                        <a:rPr lang="es-CL" sz="1200" u="none" strike="noStrike" cap="none" dirty="0" smtClean="0"/>
                        <a:t>Material</a:t>
                      </a:r>
                      <a:r>
                        <a:rPr lang="es-CL" sz="1200" u="none" strike="noStrike" cap="none" baseline="0" dirty="0" smtClean="0"/>
                        <a:t> concreto. </a:t>
                      </a:r>
                      <a:r>
                        <a:rPr lang="es-CL" sz="1200" b="1" u="none" strike="noStrike" cap="none" baseline="0" dirty="0" smtClean="0"/>
                        <a:t>(OA2 )</a:t>
                      </a:r>
                      <a:endParaRPr sz="1200" b="1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de números, representación de números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Representar</a:t>
                      </a: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argumentar y comunicar.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48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Reconocer números </a:t>
                      </a: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0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 100 </a:t>
                      </a: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representarlos </a:t>
                      </a: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forma concreta,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simbólica  y  pictórica.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556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DE SALIDA ( Enviar al</a:t>
                      </a:r>
                      <a:r>
                        <a:rPr lang="es-CL" sz="16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correo del profesor o </a:t>
                      </a:r>
                      <a:r>
                        <a:rPr lang="es-CL" sz="1600" b="1" u="none" strike="noStrike" cap="none" baseline="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wathssap</a:t>
                      </a:r>
                      <a:r>
                        <a:rPr lang="es-CL" sz="16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correspondiente)</a:t>
                      </a:r>
                      <a:r>
                        <a:rPr lang="es-E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Isabel.gomez@colegio-jeanpiaget.cl (2do.A)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Priscila.salas@colegio-jeanpiaget.cl  (2do.B)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600" b="1" u="none" strike="noStrike" cap="none" baseline="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737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80" name="Google Shape;180;p27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41987" cy="63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" y="150125"/>
            <a:ext cx="8391733" cy="660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/>
              <a:t>Importante:</a:t>
            </a:r>
            <a:endParaRPr/>
          </a:p>
        </p:txBody>
      </p:sp>
      <p:pic>
        <p:nvPicPr>
          <p:cNvPr id="191" name="Google Shape;191;p29" descr="Happy Dance Sticker by Ofix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50768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la animación de un lápiz,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 en tu cuaderno</a:t>
            </a:r>
            <a:endParaRPr/>
          </a:p>
        </p:txBody>
      </p:sp>
      <p:pic>
        <p:nvPicPr>
          <p:cNvPr id="193" name="Google Shape;193;p29" descr="Film Camera Sticker by Martina Martian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" y="1513729"/>
            <a:ext cx="2496377" cy="2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una cámara fotográfica, significa que debes mandar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sólo de esa actividad (una foto de la actividad)</a:t>
            </a:r>
            <a:endParaRPr/>
          </a:p>
        </p:txBody>
      </p:sp>
      <p:pic>
        <p:nvPicPr>
          <p:cNvPr id="195" name="Google Shape;195;p29" descr="▷ Libros: Imágenes Animadas, Gifs y Animaciones ¡100% GRATIS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828" y="3258855"/>
            <a:ext cx="1600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 libro,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tu libro de matemática.</a:t>
            </a:r>
            <a:endParaRPr/>
          </a:p>
        </p:txBody>
      </p:sp>
      <p:pic>
        <p:nvPicPr>
          <p:cNvPr id="197" name="Google Shape;197;p29" descr="Signo de Interrogación Animado (con imágenes) | Preguntas al aza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07" y="4223261"/>
            <a:ext cx="1968021" cy="240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Cuándo esté esta animación de un signo de pregunta, significa que debes </a:t>
            </a:r>
            <a:r>
              <a:rPr lang="es-C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 y analizar, sin escribir en tu cuaderno. Responder de forma oral.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4327" y="116632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Motivación </a:t>
            </a:r>
            <a:endParaRPr dirty="0"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0485" y="109719"/>
            <a:ext cx="1283515" cy="1108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391213" y="1261365"/>
            <a:ext cx="844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www.mundoprimaria.com/juegos-educativos/juegos-matematicas/conceptos-anterior-siguiente-07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8" y="1848964"/>
            <a:ext cx="6725549" cy="43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011236" y="2006221"/>
            <a:ext cx="928048" cy="371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OA 3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4638"/>
            <a:ext cx="2115402" cy="885422"/>
          </a:xfrm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</a:rPr>
              <a:t>Conocimientos previos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903561"/>
          </a:xfrm>
        </p:spPr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691117" y="1460310"/>
            <a:ext cx="10645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5400" b="1" dirty="0" smtClean="0"/>
              <a:t>37</a:t>
            </a:r>
            <a:endParaRPr lang="es-CL" sz="5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691117" y="2936851"/>
            <a:ext cx="10645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5400" b="1" dirty="0" smtClean="0"/>
              <a:t>44</a:t>
            </a:r>
            <a:endParaRPr lang="es-CL" sz="5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691117" y="4804011"/>
            <a:ext cx="10645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5400" b="1" dirty="0" smtClean="0"/>
              <a:t>83</a:t>
            </a:r>
            <a:endParaRPr lang="es-CL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42" y="447249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968990" y="1660365"/>
            <a:ext cx="32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Treinta y siete</a:t>
            </a:r>
            <a:endParaRPr lang="es-CL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968990" y="3136906"/>
            <a:ext cx="368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Cuarenta y cuatro</a:t>
            </a:r>
            <a:endParaRPr lang="es-CL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310183" y="4867531"/>
            <a:ext cx="300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Ochenta y tres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2936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chemeClr val="tx1"/>
                </a:solidFill>
              </a:rPr>
              <a:t>APRENDIENDO A USAR EL MATERIAL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784" y="1514900"/>
            <a:ext cx="2224586" cy="21699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Centena</a:t>
            </a:r>
          </a:p>
          <a:p>
            <a:pPr algn="ctr"/>
            <a:endParaRPr lang="es-CL" sz="2800" b="1" dirty="0">
              <a:solidFill>
                <a:schemeClr val="tx1"/>
              </a:solidFill>
            </a:endParaRPr>
          </a:p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100</a:t>
            </a:r>
            <a:endParaRPr lang="es-CL" sz="2800" b="1" dirty="0">
              <a:solidFill>
                <a:schemeClr val="tx1"/>
              </a:solidFill>
            </a:endParaRP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3" y="4039737"/>
            <a:ext cx="22494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045759" y="2920621"/>
            <a:ext cx="542925" cy="5639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70070" y="4346567"/>
            <a:ext cx="518615" cy="5138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2995686" y="2823782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D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E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C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E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N</a:t>
            </a: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A</a:t>
            </a:r>
          </a:p>
          <a:p>
            <a:pPr algn="ctr"/>
            <a:endParaRPr lang="es-CL" sz="16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CL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+mj-lt"/>
              </a:rPr>
              <a:t>10</a:t>
            </a:r>
            <a:endParaRPr lang="es-CL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598462" y="2823782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70" y="5034472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71" y="5692325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60" y="3684894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Rectángulo"/>
          <p:cNvSpPr/>
          <p:nvPr/>
        </p:nvSpPr>
        <p:spPr>
          <a:xfrm>
            <a:off x="4201238" y="2823782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80917" y="3994324"/>
            <a:ext cx="402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tx1"/>
                </a:solidFill>
              </a:rPr>
              <a:t>UN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I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D</a:t>
            </a:r>
          </a:p>
          <a:p>
            <a:r>
              <a:rPr lang="es-CL" sz="2000" b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s-CL" sz="2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83169" y="218013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Desarrollo de la clase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0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</a:t>
            </a:r>
            <a:r>
              <a:rPr lang="es-CL" dirty="0" smtClean="0"/>
              <a:t>número formaré?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20383" t="23867" r="26451" b="9365"/>
          <a:stretch/>
        </p:blipFill>
        <p:spPr bwMode="auto">
          <a:xfrm>
            <a:off x="354842" y="1583140"/>
            <a:ext cx="6059606" cy="4585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Elipse"/>
          <p:cNvSpPr/>
          <p:nvPr/>
        </p:nvSpPr>
        <p:spPr>
          <a:xfrm>
            <a:off x="6537278" y="3398292"/>
            <a:ext cx="2265528" cy="2019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 smtClean="0">
                <a:solidFill>
                  <a:schemeClr val="tx1"/>
                </a:solidFill>
              </a:rPr>
              <a:t>125</a:t>
            </a:r>
            <a:endParaRPr lang="es-CL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434</Words>
  <Application>Microsoft Office PowerPoint</Application>
  <PresentationFormat>Presentación en pantalla (4:3)</PresentationFormat>
  <Paragraphs>87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N°30 FECHA : 19 al 23 de Octubre.</vt:lpstr>
      <vt:lpstr>Presentación de PowerPoint</vt:lpstr>
      <vt:lpstr>Presentación de PowerPoint</vt:lpstr>
      <vt:lpstr>Presentación de PowerPoint</vt:lpstr>
      <vt:lpstr>Importante:</vt:lpstr>
      <vt:lpstr>Motivación </vt:lpstr>
      <vt:lpstr>Conocimientos previos</vt:lpstr>
      <vt:lpstr>APRENDIENDO A USAR EL MATERIAL</vt:lpstr>
      <vt:lpstr>¿Qué número formaré?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 FECHA :</dc:title>
  <dc:creator>juanita valladares</dc:creator>
  <cp:lastModifiedBy>HP</cp:lastModifiedBy>
  <cp:revision>38</cp:revision>
  <dcterms:modified xsi:type="dcterms:W3CDTF">2020-10-16T20:37:36Z</dcterms:modified>
</cp:coreProperties>
</file>