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307" r:id="rId6"/>
    <p:sldId id="258" r:id="rId7"/>
    <p:sldId id="305" r:id="rId8"/>
    <p:sldId id="294" r:id="rId9"/>
    <p:sldId id="306" r:id="rId10"/>
    <p:sldId id="301" r:id="rId11"/>
    <p:sldId id="308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R9fW1kx3Z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flSL2LvfUm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Orientación </a:t>
            </a:r>
            <a:br>
              <a:rPr lang="es-CL" sz="2800" dirty="0"/>
            </a:br>
            <a:r>
              <a:rPr lang="es-CL" sz="2800" dirty="0"/>
              <a:t>SEMANA N°30</a:t>
            </a:r>
            <a:br>
              <a:rPr lang="es-CL" sz="2800" dirty="0"/>
            </a:br>
            <a:r>
              <a:rPr lang="es-CL" sz="2800" dirty="0"/>
              <a:t>FECHA : 19 al 23 de OCTUBRE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sano y 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6907"/>
            <a:ext cx="2510207" cy="216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52" y="3429000"/>
            <a:ext cx="3911895" cy="260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000" b="1" u="sng" dirty="0"/>
              <a:t>Actividad: </a:t>
            </a:r>
          </a:p>
          <a:p>
            <a:r>
              <a:rPr lang="es-CL" dirty="0"/>
              <a:t>Crear en su cuaderno un Decálogo con los 10 pasos para lavarse las manos correctamente, puedes apoyarte de dibujos o imágenes impresas o recortadas.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Los niños, los padres y la organización del cuaderno | Bariloche 2000 -  Diario digital de San Carlos de Barilo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54821"/>
            <a:ext cx="2135885" cy="16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59" y="1196752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55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ORIENTACIÓN</a:t>
            </a:r>
          </a:p>
          <a:p>
            <a:pPr algn="ctr"/>
            <a:r>
              <a:rPr lang="es-CL" sz="2000" b="1" dirty="0"/>
              <a:t>SEMANA 30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1.-  ¿Porqué es tan importante mantener una buena higiene personal?</a:t>
            </a:r>
          </a:p>
          <a:p>
            <a:endParaRPr lang="es-CL" sz="2400" b="1" dirty="0"/>
          </a:p>
          <a:p>
            <a:r>
              <a:rPr lang="es-CL" sz="2400" b="1" dirty="0"/>
              <a:t>2.- ¿De qué manera puedo mantenerme sano y sin contagiarme de enfermedades?</a:t>
            </a:r>
          </a:p>
          <a:p>
            <a:endParaRPr lang="es-CL" sz="2400" b="1" dirty="0"/>
          </a:p>
          <a:p>
            <a:r>
              <a:rPr lang="es-CL" sz="2400" b="1" dirty="0"/>
              <a:t>3</a:t>
            </a:r>
            <a:r>
              <a:rPr lang="es-CL" sz="2400" b="1"/>
              <a:t>.- Enviar </a:t>
            </a:r>
            <a:r>
              <a:rPr lang="es-CL" sz="2400" b="1" dirty="0"/>
              <a:t>fotografía del decálogo terminado.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40052" y="5229200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6" y="4699123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67597"/>
              </p:ext>
            </p:extLst>
          </p:nvPr>
        </p:nvGraphicFramePr>
        <p:xfrm>
          <a:off x="467544" y="544457"/>
          <a:ext cx="8136904" cy="5834833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/SEGUNDO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Gómez Leiva   2do. 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 Salas   2do. 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 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</a:t>
                      </a: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y practicar, en forma guiada, conductas protectoras y de autocuidado en relación a: rutinas de higiene; actividades de descanso, recreación y actividad física; hábitos de alimentación; resguardo del cuerpo y la intimidad; la entrega de información personal.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› Establecen, acuerdan y practican rutinas de higiene. </a:t>
                      </a:r>
                    </a:p>
                    <a:p>
                      <a:r>
                        <a:rPr lang="es-CL" dirty="0"/>
                        <a:t>› Nombran las consecuencias de no realizar hábitos de higiene</a:t>
                      </a:r>
                      <a:endParaRPr lang="es-CL" sz="16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Rutinas de higiene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Comunicar,</a:t>
                      </a:r>
                      <a:r>
                        <a:rPr lang="es-CL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crear y planificar.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Establecer</a:t>
                      </a:r>
                      <a:r>
                        <a:rPr lang="es-CL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decálogo de hábitos de higiene en el hogar y reconocen las consecuencias de no realizar una higiene diaria.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4" y="188640"/>
            <a:ext cx="904436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89" y="429"/>
            <a:ext cx="9273089" cy="661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94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9" y="312642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82606" y="423842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009">
            <a:off x="1359446" y="4999519"/>
            <a:ext cx="21764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de flecha a la derecha"/>
          <p:cNvSpPr/>
          <p:nvPr/>
        </p:nvSpPr>
        <p:spPr>
          <a:xfrm flipH="1">
            <a:off x="3923928" y="5923758"/>
            <a:ext cx="5052460" cy="707543"/>
          </a:xfrm>
          <a:prstGeom prst="rightArrowCallout">
            <a:avLst>
              <a:gd name="adj1" fmla="val 40503"/>
              <a:gd name="adj2" fmla="val 41245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Observar video </a:t>
            </a:r>
            <a:r>
              <a:rPr lang="es-CL" sz="2000" dirty="0"/>
              <a:t>para aprender</a:t>
            </a:r>
          </a:p>
        </p:txBody>
      </p:sp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81" y="-10878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Conocimientos  Previos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000" dirty="0">
                <a:hlinkClick r:id="rId2"/>
              </a:rPr>
              <a:t>https://www.youtube.com/watch?v=R9fW1kx3ZbA</a:t>
            </a:r>
            <a:r>
              <a:rPr lang="es-CL" sz="3000" dirty="0"/>
              <a:t> </a:t>
            </a:r>
          </a:p>
          <a:p>
            <a:pPr marL="0" indent="0">
              <a:buNone/>
            </a:pPr>
            <a:endParaRPr lang="es-CL" sz="3000" dirty="0"/>
          </a:p>
        </p:txBody>
      </p:sp>
      <p:pic>
        <p:nvPicPr>
          <p:cNvPr id="1028" name="Picture 4" descr="Flores Para Dibujar Imágenes De Archivo, Vectores, Flores Par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916"/>
            <a:ext cx="1512168" cy="1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32" y="121916"/>
            <a:ext cx="1601468" cy="138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5" y="2196752"/>
            <a:ext cx="7713502" cy="44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9353">
            <a:off x="73302" y="5205319"/>
            <a:ext cx="156686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b="1" dirty="0">
                <a:solidFill>
                  <a:schemeClr val="bg1"/>
                </a:solidFill>
              </a:rPr>
              <a:t>Inicio</a:t>
            </a:r>
            <a:r>
              <a:rPr lang="es-CL" b="1" dirty="0"/>
              <a:t>          ¿Qué Observas?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95" y="188640"/>
            <a:ext cx="16033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7207" y="1412776"/>
            <a:ext cx="842493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CL" sz="2800" b="1" dirty="0"/>
              <a:t>¿Por qué  es tan importante la buena higiene personal?</a:t>
            </a:r>
          </a:p>
          <a:p>
            <a:pPr marL="457200" indent="-457200">
              <a:buFont typeface="Arial" pitchFamily="34" charset="0"/>
              <a:buChar char="•"/>
            </a:pPr>
            <a:endParaRPr lang="es-CL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s-CL" sz="2800" b="1" dirty="0"/>
              <a:t>¿Por qué debemos lavarnos constantemente las manos?</a:t>
            </a:r>
          </a:p>
          <a:p>
            <a:pPr marL="457200" indent="-457200">
              <a:buFont typeface="Arial" pitchFamily="34" charset="0"/>
              <a:buChar char="•"/>
            </a:pPr>
            <a:endParaRPr lang="es-CL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s-CL" sz="2800" b="1" dirty="0"/>
              <a:t>¿Por qué debemos mantener nuestras uñas limpias y cortas?</a:t>
            </a:r>
          </a:p>
          <a:p>
            <a:pPr marL="457200" indent="-457200">
              <a:buFont typeface="Arial" pitchFamily="34" charset="0"/>
              <a:buChar char="•"/>
            </a:pPr>
            <a:endParaRPr lang="es-CL" sz="2800" b="1" dirty="0"/>
          </a:p>
          <a:p>
            <a:pPr marL="457200" indent="-457200">
              <a:buFont typeface="Arial" pitchFamily="34" charset="0"/>
              <a:buChar char="•"/>
            </a:pPr>
            <a:endParaRPr lang="es-CL" sz="2800" b="1" dirty="0"/>
          </a:p>
          <a:p>
            <a:pPr marL="457200" indent="-457200">
              <a:buFont typeface="Arial" pitchFamily="34" charset="0"/>
              <a:buChar char="•"/>
            </a:pPr>
            <a:endParaRPr lang="es-CL" sz="2800" b="1" dirty="0"/>
          </a:p>
          <a:p>
            <a:pPr marL="457200" indent="-457200">
              <a:buFont typeface="Arial" pitchFamily="34" charset="0"/>
              <a:buChar char="•"/>
            </a:pPr>
            <a:endParaRPr lang="es-CL" sz="2800" b="1" dirty="0"/>
          </a:p>
          <a:p>
            <a:endParaRPr lang="es-CL" sz="2800" b="1" dirty="0"/>
          </a:p>
          <a:p>
            <a:endParaRPr lang="es-CL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24" y="4149080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b="1" dirty="0">
                <a:solidFill>
                  <a:schemeClr val="bg1"/>
                </a:solidFill>
              </a:rPr>
              <a:t>Desarrollo </a:t>
            </a:r>
          </a:p>
          <a:p>
            <a:pPr marL="0" indent="0">
              <a:buNone/>
            </a:pPr>
            <a:r>
              <a:rPr lang="es-CL" sz="4000" dirty="0"/>
              <a:t>¿Cuál es la forma correcta de lavarme las manos?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4" y="139005"/>
            <a:ext cx="1447056" cy="125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0417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849587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¡Ahora nos toca a nosotros aprender…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endParaRPr lang="es-CL" sz="2400" b="1" dirty="0"/>
          </a:p>
          <a:p>
            <a:r>
              <a:rPr lang="es-CL" sz="2800" b="1" dirty="0">
                <a:hlinkClick r:id="rId2"/>
              </a:rPr>
              <a:t>https://www.youtube.com/watch?v=flSL2LvfUm0</a:t>
            </a:r>
            <a:r>
              <a:rPr lang="es-CL" sz="2800" b="1" dirty="0"/>
              <a:t> </a:t>
            </a:r>
          </a:p>
          <a:p>
            <a:endParaRPr lang="es-CL" sz="2800" b="1" dirty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40" y="273054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4372"/>
            <a:ext cx="6905157" cy="407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582">
            <a:off x="7586464" y="5195929"/>
            <a:ext cx="1145813" cy="114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450</Words>
  <Application>Microsoft Office PowerPoint</Application>
  <PresentationFormat>Presentación en pantalla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Tema de Office</vt:lpstr>
      <vt:lpstr>1_Tema de Office</vt:lpstr>
      <vt:lpstr>PLANIFICACIÓN  CLASES VIRTUALES Orientación  SEMANA N°30 FECHA : 19 al 23 de OCTUBRE</vt:lpstr>
      <vt:lpstr>Presentación de PowerPoint</vt:lpstr>
      <vt:lpstr>Presentación de PowerPoint</vt:lpstr>
      <vt:lpstr>Presentación de PowerPoint</vt:lpstr>
      <vt:lpstr>Importante:</vt:lpstr>
      <vt:lpstr>Conocimientos  Previos</vt:lpstr>
      <vt:lpstr>Inicio          ¿Qué Observas?</vt:lpstr>
      <vt:lpstr>Presentación de PowerPoint</vt:lpstr>
      <vt:lpstr>¡Ahora nos toca a nosotros aprender…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97</cp:revision>
  <dcterms:created xsi:type="dcterms:W3CDTF">2020-07-06T03:06:52Z</dcterms:created>
  <dcterms:modified xsi:type="dcterms:W3CDTF">2020-10-15T13:58:54Z</dcterms:modified>
</cp:coreProperties>
</file>