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98" r:id="rId2"/>
    <p:sldId id="256" r:id="rId3"/>
    <p:sldId id="310" r:id="rId4"/>
    <p:sldId id="304" r:id="rId5"/>
    <p:sldId id="325" r:id="rId6"/>
    <p:sldId id="326" r:id="rId7"/>
    <p:sldId id="324" r:id="rId8"/>
    <p:sldId id="327" r:id="rId9"/>
    <p:sldId id="297" r:id="rId10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13" autoAdjust="0"/>
    <p:restoredTop sz="86477" autoAdjust="0"/>
  </p:normalViewPr>
  <p:slideViewPr>
    <p:cSldViewPr>
      <p:cViewPr varScale="1">
        <p:scale>
          <a:sx n="114" d="100"/>
          <a:sy n="114" d="100"/>
        </p:scale>
        <p:origin x="153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322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1DCF9-6906-40AE-9A3E-DA31479E690A}" type="datetimeFigureOut">
              <a:rPr lang="es-CL" smtClean="0"/>
              <a:t>15-10-2020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B537C-D402-466D-8D59-2D0DD8A6FD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8741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15-10-2020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4116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15-10-2020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7414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15-10-2020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0742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15-10-2020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6222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15-10-2020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3145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15-10-2020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579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15-10-2020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5231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15-10-2020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8824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15-10-2020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7619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15-10-2020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0902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15-10-2020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8531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C9408-C9F9-4FD8-8325-38140F465313}" type="datetimeFigureOut">
              <a:rPr lang="es-CL" smtClean="0"/>
              <a:t>15-10-2020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6902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youtube.com/watch?v=H1TORSSlF_0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07180" y="1628800"/>
            <a:ext cx="7772400" cy="1780108"/>
          </a:xfrm>
        </p:spPr>
        <p:txBody>
          <a:bodyPr>
            <a:noAutofit/>
          </a:bodyPr>
          <a:lstStyle/>
          <a:p>
            <a:r>
              <a:rPr lang="es-CL" sz="2800" b="1" dirty="0"/>
              <a:t>PLANIFICACIÓN  CLASES VIRTUALES</a:t>
            </a:r>
            <a:br>
              <a:rPr lang="es-CL" sz="2800" dirty="0"/>
            </a:br>
            <a:r>
              <a:rPr lang="es-CL" sz="2800" dirty="0"/>
              <a:t>SEMANA </a:t>
            </a:r>
            <a:r>
              <a:rPr lang="es-CL" sz="2800" dirty="0" err="1"/>
              <a:t>N°</a:t>
            </a:r>
            <a:r>
              <a:rPr lang="es-CL" sz="2800" dirty="0"/>
              <a:t> 30</a:t>
            </a:r>
            <a:br>
              <a:rPr lang="es-CL" sz="2800" dirty="0"/>
            </a:br>
            <a:r>
              <a:rPr lang="es-CL" sz="2800" dirty="0"/>
              <a:t>FECHA : 21- Octubre-2020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1196" y="5900081"/>
            <a:ext cx="8028384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b="1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Colegio Jean Piaget</a:t>
            </a:r>
            <a:endParaRPr lang="es-MX" i="1" dirty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b="1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 escuela, un lugar para aprender y crecer en un ambiente saludable</a:t>
            </a:r>
            <a:endParaRPr lang="es-ES" sz="16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1705" y="3645024"/>
            <a:ext cx="3302295" cy="2852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8448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7181" y="116632"/>
            <a:ext cx="986819" cy="852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5 Tabla">
            <a:extLst>
              <a:ext uri="{FF2B5EF4-FFF2-40B4-BE49-F238E27FC236}">
                <a16:creationId xmlns:a16="http://schemas.microsoft.com/office/drawing/2014/main" id="{977EB61C-4222-4C41-80DC-9CB40A91CF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1550694"/>
              </p:ext>
            </p:extLst>
          </p:nvPr>
        </p:nvGraphicFramePr>
        <p:xfrm>
          <a:off x="389131" y="332656"/>
          <a:ext cx="8136904" cy="5420997"/>
        </p:xfrm>
        <a:graphic>
          <a:graphicData uri="http://schemas.openxmlformats.org/drawingml/2006/table">
            <a:tbl>
              <a:tblPr firstRow="1" firstCol="1" bandRow="1"/>
              <a:tblGrid>
                <a:gridCol w="2575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61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82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ASIGNATURA /CURSO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76475" algn="l"/>
                        </a:tabLst>
                      </a:pPr>
                      <a:r>
                        <a:rPr lang="es-CL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Tecnología 2° Básico</a:t>
                      </a: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7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NOMBRE DEL PROFESOR/A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Alicia Cuellar</a:t>
                      </a: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7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EDUCADORA</a:t>
                      </a:r>
                      <a:r>
                        <a:rPr lang="es-CL" sz="1200" b="1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DIFERENCIAL</a:t>
                      </a:r>
                      <a:endParaRPr lang="es-CL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Judit Figueroa </a:t>
                      </a: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25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OBJETIVO DE APRENDIZAJE PRIORIZACIÓN NIVEL 1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ARTES</a:t>
                      </a:r>
                    </a:p>
                    <a:p>
                      <a:r>
                        <a:rPr lang="es-CL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Expresar y crear trabajos de arte a partir de la observación del: </a:t>
                      </a:r>
                    </a:p>
                    <a:p>
                      <a:pPr lvl="0"/>
                      <a:r>
                        <a:rPr lang="es-CL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entorno natural: ­figura humana y paisajes chilenos</a:t>
                      </a:r>
                      <a:endParaRPr lang="es-CL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s-CL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entorno cultural: personas y patrimonio cultural de Chile</a:t>
                      </a:r>
                    </a:p>
                    <a:p>
                      <a:pPr lvl="0"/>
                      <a:r>
                        <a:rPr lang="es-CL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entorno artístico: obras de arte local, chileno, latinoamericano y del resto del mundo. (OA 1)</a:t>
                      </a:r>
                      <a:endParaRPr lang="es-CL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20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TECNOLOGÍA</a:t>
                      </a:r>
                    </a:p>
                    <a:p>
                      <a:r>
                        <a:rPr lang="es-E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Probar y explicar los resultados de los trabajos propios y de otros, de forma individual o en equipos,  dialogando sobre sus ideas y señalando cómo podría mejorar el trabajo en el futuro. </a:t>
                      </a:r>
                      <a:r>
                        <a:rPr lang="es-CL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(OA 4) </a:t>
                      </a:r>
                      <a:endParaRPr lang="es-CL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32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ES_tradnl" sz="1200" b="1" dirty="0">
                        <a:effectLst/>
                        <a:highlight>
                          <a:srgbClr val="FFFF00"/>
                        </a:highlight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INDICADORES DE EVALUACIÓN PARA OA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120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Realizan trabajos de arte, basados en temas personales y en temas contingentes.</a:t>
                      </a:r>
                    </a:p>
                    <a:p>
                      <a:r>
                        <a:rPr lang="es-CL" sz="120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TECNOLOGÍA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› Explican los resultados de los trabajos propios y de otros en cuanto a sus materiales, herramientas, técnicas, terminaciones, y funcionamiento. </a:t>
                      </a:r>
                      <a:endParaRPr lang="es-CL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CL" sz="1050" u="sng" dirty="0"/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2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CONTENIDO /HABILIDADES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Reconocer, concluir, clasificar, reconocer, analizar, describir, establecer. </a:t>
                      </a:r>
                      <a:endParaRPr lang="es-CL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64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OBJETIVO DE LA CLASE</a:t>
                      </a:r>
                      <a:endParaRPr lang="es-CL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6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Realizar y explicar trabajo de arte creado. </a:t>
                      </a: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648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</a:rPr>
                        <a:t>EVALUACIÓN</a:t>
                      </a:r>
                      <a:endParaRPr lang="es-CL" sz="1200" dirty="0">
                        <a:effectLst/>
                        <a:latin typeface="+mn-lt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</a:rPr>
                        <a:t> </a:t>
                      </a:r>
                      <a:endParaRPr lang="es-CL" sz="1200" dirty="0">
                        <a:effectLst/>
                        <a:latin typeface="+mn-lt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400" b="1" dirty="0">
                          <a:effectLst/>
                          <a:latin typeface="+mn-lt"/>
                        </a:rPr>
                        <a:t>Ticket</a:t>
                      </a:r>
                      <a:r>
                        <a:rPr lang="es-CL" sz="1400" b="1" baseline="0" dirty="0">
                          <a:effectLst/>
                          <a:latin typeface="+mn-lt"/>
                        </a:rPr>
                        <a:t> de salida</a:t>
                      </a:r>
                      <a:endParaRPr lang="es-CL" sz="1400" b="1" dirty="0">
                        <a:effectLst/>
                        <a:latin typeface="+mn-lt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3816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u="sng" dirty="0"/>
              <a:t>Reglas para una buena clase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/>
            <a:r>
              <a:rPr lang="es-CL" dirty="0"/>
              <a:t>Puntualidad</a:t>
            </a:r>
          </a:p>
          <a:p>
            <a:pPr marL="285750" indent="-285750"/>
            <a:r>
              <a:rPr lang="es-CL" dirty="0"/>
              <a:t>tener materiales solicitados</a:t>
            </a:r>
          </a:p>
          <a:p>
            <a:pPr marL="285750" indent="-285750"/>
            <a:r>
              <a:rPr lang="es-CL" dirty="0"/>
              <a:t>Ser respetuoso con el profesor y sus compañeros</a:t>
            </a:r>
          </a:p>
          <a:p>
            <a:pPr marL="285750" indent="-285750"/>
            <a:r>
              <a:rPr lang="es-CL" dirty="0"/>
              <a:t>Mantener micrófono apagado y cámara encendida(solo si el alumno quiere)</a:t>
            </a:r>
          </a:p>
          <a:p>
            <a:pPr marL="285750" indent="-285750"/>
            <a:r>
              <a:rPr lang="es-CL" dirty="0"/>
              <a:t>Dudas o consultas</a:t>
            </a:r>
          </a:p>
          <a:p>
            <a:pPr marL="285750" indent="-285750"/>
            <a:r>
              <a:rPr lang="es-CL" dirty="0"/>
              <a:t>Estar atento a la clase online</a:t>
            </a:r>
          </a:p>
          <a:p>
            <a:endParaRPr lang="es-CL" dirty="0"/>
          </a:p>
        </p:txBody>
      </p:sp>
      <p:pic>
        <p:nvPicPr>
          <p:cNvPr id="4" name="Picture 2" descr="C:\Users\alicia\Downloads\estudiantes-pupitres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5666" y="4869160"/>
            <a:ext cx="3161134" cy="1860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5307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199" y="260648"/>
            <a:ext cx="8278635" cy="1330408"/>
          </a:xfrm>
        </p:spPr>
        <p:txBody>
          <a:bodyPr>
            <a:normAutofit fontScale="90000"/>
          </a:bodyPr>
          <a:lstStyle/>
          <a:p>
            <a:r>
              <a:rPr lang="es-CL" dirty="0"/>
              <a:t>Inicio</a:t>
            </a:r>
            <a:br>
              <a:rPr lang="es-CL" dirty="0"/>
            </a:br>
            <a:r>
              <a:rPr lang="es-CL" dirty="0"/>
              <a:t>Activación Conocimientos Previos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0485" y="116632"/>
            <a:ext cx="1283515" cy="1108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45 mejores imágenes de Condorito | Condor, Condorito chistes ...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780928"/>
            <a:ext cx="1611827" cy="3469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Llamada de nube 4"/>
          <p:cNvSpPr/>
          <p:nvPr/>
        </p:nvSpPr>
        <p:spPr>
          <a:xfrm>
            <a:off x="5148064" y="1789453"/>
            <a:ext cx="2352381" cy="1368152"/>
          </a:xfrm>
          <a:prstGeom prst="cloudCallout">
            <a:avLst>
              <a:gd name="adj1" fmla="val 43956"/>
              <a:gd name="adj2" fmla="val 7873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RECORDEMOS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295877" y="2564904"/>
            <a:ext cx="398809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dirty="0"/>
              <a:t>¿Qué acontecimiento importante vivimos en nuestro país? </a:t>
            </a:r>
          </a:p>
          <a:p>
            <a:endParaRPr lang="es-CL" sz="2800" dirty="0"/>
          </a:p>
          <a:p>
            <a:r>
              <a:rPr lang="es-CL" sz="2800" dirty="0"/>
              <a:t>¿De qué forma nuestras vidas cambiaron?</a:t>
            </a:r>
          </a:p>
        </p:txBody>
      </p:sp>
    </p:spTree>
    <p:extLst>
      <p:ext uri="{BB962C8B-B14F-4D97-AF65-F5344CB8AC3E}">
        <p14:creationId xmlns:p14="http://schemas.microsoft.com/office/powerpoint/2010/main" val="2775645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3092CD-DF64-475C-8FE8-CA3AD9176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/>
              <a:t>Contaminación </a:t>
            </a:r>
          </a:p>
        </p:txBody>
      </p:sp>
      <p:pic>
        <p:nvPicPr>
          <p:cNvPr id="1026" name="Picture 2" descr="😲¿QUÉ es la CONTAMINACIÓN AMBIENTAL? – ✔️TIPOS de CONTAMINANTES | 🤓Video  Educativo - YouTube">
            <a:extLst>
              <a:ext uri="{FF2B5EF4-FFF2-40B4-BE49-F238E27FC236}">
                <a16:creationId xmlns:a16="http://schemas.microsoft.com/office/drawing/2014/main" id="{429167B5-0796-4F83-823B-A2F261726D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665" y="1556792"/>
            <a:ext cx="7858036" cy="440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0516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C6DA59-DDED-48FD-A80F-716A0536E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/>
              <a:t>Pandemia</a:t>
            </a:r>
          </a:p>
        </p:txBody>
      </p:sp>
      <p:pic>
        <p:nvPicPr>
          <p:cNvPr id="2050" name="Picture 2" descr="Coronavirus: 6 ilustraciones para enseñar a los niños a protegerse (y para  que se entretengan coloreando) - BBC News Mundo">
            <a:extLst>
              <a:ext uri="{FF2B5EF4-FFF2-40B4-BE49-F238E27FC236}">
                <a16:creationId xmlns:a16="http://schemas.microsoft.com/office/drawing/2014/main" id="{5CD1505C-1129-4CA2-B24A-BE704D9BB7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132856"/>
            <a:ext cx="7127669" cy="3991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025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/>
              <a:t>Manos a la obra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47778223-66B7-46A4-A38D-1F14DD33F0CE}"/>
              </a:ext>
            </a:extLst>
          </p:cNvPr>
          <p:cNvSpPr txBox="1"/>
          <p:nvPr/>
        </p:nvSpPr>
        <p:spPr>
          <a:xfrm>
            <a:off x="776671" y="1435893"/>
            <a:ext cx="72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CL" sz="2400" dirty="0"/>
              <a:t> Observemos el siguiente video para comenzar a crear.</a:t>
            </a:r>
          </a:p>
          <a:p>
            <a:endParaRPr lang="es-CL" sz="24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CL" sz="2400" dirty="0">
                <a:hlinkClick r:id="rId2"/>
              </a:rPr>
              <a:t>https://www.youtube.com/watch?v=H1TORSSlF_0</a:t>
            </a:r>
            <a:r>
              <a:rPr lang="es-CL" sz="2400" dirty="0"/>
              <a:t> </a:t>
            </a:r>
          </a:p>
        </p:txBody>
      </p:sp>
      <p:pic>
        <p:nvPicPr>
          <p:cNvPr id="3076" name="Picture 4" descr="Cabeza de pasto para que los niños se diviertan – NotiGandhi blog">
            <a:extLst>
              <a:ext uri="{FF2B5EF4-FFF2-40B4-BE49-F238E27FC236}">
                <a16:creationId xmlns:a16="http://schemas.microsoft.com/office/drawing/2014/main" id="{E405EF35-6716-427A-851D-7E9C175E71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125" y="2773362"/>
            <a:ext cx="561975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0085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91F7AE-FAE9-42F4-9654-B4FD56048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18604"/>
            <a:ext cx="8229600" cy="1143000"/>
          </a:xfrm>
        </p:spPr>
        <p:txBody>
          <a:bodyPr/>
          <a:lstStyle/>
          <a:p>
            <a:r>
              <a:rPr lang="es-CL" u="sng" dirty="0"/>
              <a:t>Pasos</a:t>
            </a:r>
          </a:p>
        </p:txBody>
      </p:sp>
      <p:pic>
        <p:nvPicPr>
          <p:cNvPr id="4098" name="Picture 2" descr="Imagen relacionada | Cabeza de pasto, Señor cabeza de pasto, Tarjetas dia  del niño">
            <a:extLst>
              <a:ext uri="{FF2B5EF4-FFF2-40B4-BE49-F238E27FC236}">
                <a16:creationId xmlns:a16="http://schemas.microsoft.com/office/drawing/2014/main" id="{DB2BF54A-D489-4026-B8C3-F2D2C2223E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8663" y="1124396"/>
            <a:ext cx="4301529" cy="5733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02599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2483768" y="260648"/>
            <a:ext cx="4248472" cy="9361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000" b="1" dirty="0"/>
              <a:t>TICKET DE SALIDA</a:t>
            </a:r>
          </a:p>
          <a:p>
            <a:pPr algn="ctr"/>
            <a:r>
              <a:rPr lang="es-CL" sz="2000" b="1" dirty="0"/>
              <a:t>ASIGNATURA Tecnología</a:t>
            </a:r>
          </a:p>
          <a:p>
            <a:pPr algn="ctr"/>
            <a:r>
              <a:rPr lang="es-CL" sz="2000" b="1" dirty="0"/>
              <a:t>SEMANA 30</a:t>
            </a:r>
          </a:p>
        </p:txBody>
      </p:sp>
      <p:sp>
        <p:nvSpPr>
          <p:cNvPr id="3" name="2 Rectángulo redondeado"/>
          <p:cNvSpPr/>
          <p:nvPr/>
        </p:nvSpPr>
        <p:spPr>
          <a:xfrm>
            <a:off x="467544" y="1530444"/>
            <a:ext cx="6408712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Nombre: _______________________________________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178814" y="2768088"/>
            <a:ext cx="770485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b="1" dirty="0"/>
              <a:t>1) ¿Crees que el trabajo de hoy es relevante para lo que estamos viviendo actualmente? Explica </a:t>
            </a:r>
          </a:p>
          <a:p>
            <a:endParaRPr lang="es-CL" sz="1600" b="1" dirty="0"/>
          </a:p>
          <a:p>
            <a:r>
              <a:rPr lang="es-CL" sz="1600" b="1" dirty="0"/>
              <a:t>2) ¿Crees que la utilización de estos materiales y herramientas son adecuados para el trabajo? Fundamenta</a:t>
            </a:r>
            <a:endParaRPr lang="es-CL" sz="1600" dirty="0"/>
          </a:p>
          <a:p>
            <a:endParaRPr lang="es-CL" sz="1600" b="1" dirty="0"/>
          </a:p>
          <a:p>
            <a:endParaRPr lang="es-CL" sz="1600" b="1" dirty="0"/>
          </a:p>
          <a:p>
            <a:endParaRPr lang="es-CL" b="1" dirty="0"/>
          </a:p>
        </p:txBody>
      </p:sp>
      <p:sp>
        <p:nvSpPr>
          <p:cNvPr id="5" name="4 Rectángulo redondeado"/>
          <p:cNvSpPr/>
          <p:nvPr/>
        </p:nvSpPr>
        <p:spPr>
          <a:xfrm>
            <a:off x="4535996" y="5389078"/>
            <a:ext cx="4392488" cy="144016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Enviar fotografía de este ticket de salida al: </a:t>
            </a:r>
          </a:p>
          <a:p>
            <a:pPr algn="ctr"/>
            <a:r>
              <a:rPr lang="es-CL" dirty="0"/>
              <a:t>Correo: Alicia.cuellar@colegio-jeanPiaget.cl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6194" y="186602"/>
            <a:ext cx="1254953" cy="1084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153914" y="476672"/>
            <a:ext cx="1944216" cy="794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b="1" dirty="0"/>
              <a:t>CIERRE</a:t>
            </a:r>
          </a:p>
        </p:txBody>
      </p:sp>
      <p:pic>
        <p:nvPicPr>
          <p:cNvPr id="8" name="Picture 8" descr="Film Camera Sticker by Martina Martian for iOS &amp; Android | GIPHY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481" y="4860969"/>
            <a:ext cx="2496377" cy="2496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80964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2604</TotalTime>
  <Words>388</Words>
  <Application>Microsoft Office PowerPoint</Application>
  <PresentationFormat>Presentación en pantalla (4:3)</PresentationFormat>
  <Paragraphs>60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Wingdings</vt:lpstr>
      <vt:lpstr>Tema de Office</vt:lpstr>
      <vt:lpstr>PLANIFICACIÓN  CLASES VIRTUALES SEMANA N° 30 FECHA : 21- Octubre-2020</vt:lpstr>
      <vt:lpstr>Presentación de PowerPoint</vt:lpstr>
      <vt:lpstr>Reglas para una buena clase </vt:lpstr>
      <vt:lpstr>Inicio Activación Conocimientos Previos</vt:lpstr>
      <vt:lpstr>Contaminación </vt:lpstr>
      <vt:lpstr>Pandemia</vt:lpstr>
      <vt:lpstr>Manos a la obra</vt:lpstr>
      <vt:lpstr>Pasos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Equipo Jean Piaget</dc:creator>
  <cp:lastModifiedBy>Coordinación JP</cp:lastModifiedBy>
  <cp:revision>135</cp:revision>
  <dcterms:created xsi:type="dcterms:W3CDTF">2020-07-06T03:06:52Z</dcterms:created>
  <dcterms:modified xsi:type="dcterms:W3CDTF">2020-10-15T13:45:07Z</dcterms:modified>
</cp:coreProperties>
</file>