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1" r:id="rId6"/>
    <p:sldId id="312" r:id="rId7"/>
    <p:sldId id="313" r:id="rId8"/>
    <p:sldId id="314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77" d="100"/>
          <a:sy n="77" d="100"/>
        </p:scale>
        <p:origin x="-109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/>
              <a:t> 31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FECHA </a:t>
            </a:r>
            <a:r>
              <a:rPr lang="es-CL" sz="2800"/>
              <a:t>: 28- </a:t>
            </a:r>
            <a:r>
              <a:rPr lang="es-CL" sz="2800" dirty="0"/>
              <a:t>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5 Tabla">
            <a:extLst>
              <a:ext uri="{FF2B5EF4-FFF2-40B4-BE49-F238E27FC236}">
                <a16:creationId xmlns:a16="http://schemas.microsoft.com/office/drawing/2014/main" xmlns="" id="{977EB61C-4222-4C41-80DC-9CB40A91C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52014"/>
              </p:ext>
            </p:extLst>
          </p:nvPr>
        </p:nvGraphicFramePr>
        <p:xfrm>
          <a:off x="389131" y="332656"/>
          <a:ext cx="8136904" cy="586984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y artes 2°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 Figueroa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Expresar y crear trabajos de arte a partir de la observación del: 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­figura humana y paisajes chilenos</a:t>
                      </a: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personas y patrimonio cultural de Chile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 obras de arte local, chileno, latinoamericano y del resto del mundo. (OA 1)</a:t>
                      </a: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explicar los resultados de los trabajos propios y de otros, de forma individual o en equipos,  dialogando sobre sus ideas y señalando cómo podría mejorar el trabajo en el futuro.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 </a:t>
                      </a:r>
                      <a:endParaRPr lang="es-C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Desarrollan ideas para sus trabajos de arte, basándose en la música, experiencias, historias e imaginación.</a:t>
                      </a:r>
                    </a:p>
                    <a:p>
                      <a:endParaRPr lang="es-CL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Indican aspectos de los trabajos que podrían optimizarse o mejorar en el futuro. </a:t>
                      </a:r>
                      <a: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C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s-CL" sz="105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Reconocer, concluir, clasificar, reconocer, analizar, describir, establecer. </a:t>
                      </a:r>
                      <a:endParaRPr lang="es-CL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y explicar trabajo de arte creado.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</a:t>
            </a:r>
            <a:r>
              <a:rPr lang="es-CL" dirty="0" smtClean="0"/>
              <a:t>ener </a:t>
            </a:r>
            <a:r>
              <a:rPr lang="es-CL" dirty="0"/>
              <a:t>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95877" y="2564904"/>
            <a:ext cx="39880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cosas me ponen feliz? </a:t>
            </a:r>
          </a:p>
          <a:p>
            <a:endParaRPr lang="es-CL" sz="2800" dirty="0"/>
          </a:p>
          <a:p>
            <a:r>
              <a:rPr lang="es-CL" sz="2800" dirty="0"/>
              <a:t>¿Qué cosas me ponen triste?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D22532-112E-4515-AAC0-5FB98EE6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hago cuando estoy feliz?</a:t>
            </a:r>
          </a:p>
        </p:txBody>
      </p:sp>
      <p:pic>
        <p:nvPicPr>
          <p:cNvPr id="3074" name="Picture 2" descr="Vuelve a ser un Niño Feliz - Pastor Garcia Terapeuta">
            <a:extLst>
              <a:ext uri="{FF2B5EF4-FFF2-40B4-BE49-F238E27FC236}">
                <a16:creationId xmlns:a16="http://schemas.microsoft.com/office/drawing/2014/main" xmlns="" id="{D0DC6CCF-1339-4028-A36F-52E4AB3D3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427168" cy="457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30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96EFD7-9A7D-4AAA-BB7D-EC7B949C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hago cuando estoy triste?</a:t>
            </a:r>
          </a:p>
        </p:txBody>
      </p:sp>
      <p:pic>
        <p:nvPicPr>
          <p:cNvPr id="2050" name="Picture 2" descr="Triste niño y niña llorando - Descargar Vectores Gratis, Illustrator  Graficos, Plantillas Diseño">
            <a:extLst>
              <a:ext uri="{FF2B5EF4-FFF2-40B4-BE49-F238E27FC236}">
                <a16:creationId xmlns:a16="http://schemas.microsoft.com/office/drawing/2014/main" xmlns="" id="{DFB4AE7A-0F1A-4C13-8898-97E25708C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340591"/>
            <a:ext cx="4176464" cy="531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66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9896A9-8293-49F7-AB54-9C5D9668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80CFA4B-F46E-4C04-AE57-64BA018C1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Ahora que trabajamos un poco las emociones en relación a nuestras experiencias personales es momento de comenzar a crear. </a:t>
            </a:r>
          </a:p>
          <a:p>
            <a:r>
              <a:rPr lang="es-CL" dirty="0"/>
              <a:t>Vamos a crear un amigo que nos acompañara en los buenos y malos momentos. </a:t>
            </a:r>
          </a:p>
          <a:p>
            <a:r>
              <a:rPr lang="es-CL" dirty="0"/>
              <a:t>Para eso debes cerrar tus ojitos e imaginar el ¿Cómo te gustaría que fuera </a:t>
            </a:r>
            <a:r>
              <a:rPr lang="es-CL" dirty="0" smtClean="0"/>
              <a:t>tu </a:t>
            </a:r>
            <a:r>
              <a:rPr lang="es-CL" dirty="0"/>
              <a:t>amigo? Y comenzar a crearlo.   </a:t>
            </a:r>
          </a:p>
        </p:txBody>
      </p:sp>
    </p:spTree>
    <p:extLst>
      <p:ext uri="{BB962C8B-B14F-4D97-AF65-F5344CB8AC3E}">
        <p14:creationId xmlns:p14="http://schemas.microsoft.com/office/powerpoint/2010/main" val="268106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E063BA-C6E5-4569-909D-C9957100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EJEMPLOS</a:t>
            </a:r>
          </a:p>
        </p:txBody>
      </p:sp>
      <p:pic>
        <p:nvPicPr>
          <p:cNvPr id="1026" name="Picture 2" descr="20+ mejores imágenes de conos de confort | manualidades infantiles,  manualidades para niños, manualidades rollo papel higienico">
            <a:extLst>
              <a:ext uri="{FF2B5EF4-FFF2-40B4-BE49-F238E27FC236}">
                <a16:creationId xmlns:a16="http://schemas.microsoft.com/office/drawing/2014/main" xmlns="" id="{DCE59C8F-9C5C-4693-A91B-D6B5C9C84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4744"/>
            <a:ext cx="2818220" cy="213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waiana y sirenita hechas con tubos de papel higiénico #manualidades  #verano | Manualidades infantiles, Manualidades, Manualidades para niños">
            <a:extLst>
              <a:ext uri="{FF2B5EF4-FFF2-40B4-BE49-F238E27FC236}">
                <a16:creationId xmlns:a16="http://schemas.microsoft.com/office/drawing/2014/main" xmlns="" id="{8926C101-8D1A-4477-BD7D-450497180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86602"/>
            <a:ext cx="3985443" cy="309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nions | Minion craft, Fun diy crafts, Paper roll crafts">
            <a:extLst>
              <a:ext uri="{FF2B5EF4-FFF2-40B4-BE49-F238E27FC236}">
                <a16:creationId xmlns:a16="http://schemas.microsoft.com/office/drawing/2014/main" xmlns="" id="{736AB9D4-9B84-4EEA-A52F-35ABACB77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388" y="1220789"/>
            <a:ext cx="3985443" cy="219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uenos días! Como soy consciente de que últimamente os tengo un poco  aburridas con ta… | Manualidades de superhéroes, Manualidades, Manualidades  fáciles para niños">
            <a:extLst>
              <a:ext uri="{FF2B5EF4-FFF2-40B4-BE49-F238E27FC236}">
                <a16:creationId xmlns:a16="http://schemas.microsoft.com/office/drawing/2014/main" xmlns="" id="{FDD82DB5-497F-40CE-990C-7B565DFD9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506" y="3573016"/>
            <a:ext cx="4464494" cy="298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7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31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8814" y="2768088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sz="1600" b="1" dirty="0"/>
              <a:t>¿Cómo nos puede ayudar nuestro personaje en la vida diaria?  Explica </a:t>
            </a:r>
          </a:p>
          <a:p>
            <a:endParaRPr lang="es-CL" sz="1600" b="1" dirty="0"/>
          </a:p>
          <a:p>
            <a:r>
              <a:rPr lang="es-CL" sz="1600" b="1" dirty="0"/>
              <a:t>2) ¿Crees que el personaje creado necesite algunas modificaciones? Fundamenta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/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388</Words>
  <Application>Microsoft Office PowerPoint</Application>
  <PresentationFormat>Presentación en pantalla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31 FECHA : 28- Octubre-2020</vt:lpstr>
      <vt:lpstr>Presentación de PowerPoint</vt:lpstr>
      <vt:lpstr>Reglas para una buena clase </vt:lpstr>
      <vt:lpstr>Inicio Activación Conocimientos Previos</vt:lpstr>
      <vt:lpstr>¿Qué hago cuando estoy feliz?</vt:lpstr>
      <vt:lpstr>¿Qué hago cuando estoy triste?</vt:lpstr>
      <vt:lpstr>MANOS A LA OBRA</vt:lpstr>
      <vt:lpstr>EJEMPLOS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139</cp:revision>
  <dcterms:created xsi:type="dcterms:W3CDTF">2020-07-06T03:06:52Z</dcterms:created>
  <dcterms:modified xsi:type="dcterms:W3CDTF">2020-10-21T13:51:30Z</dcterms:modified>
</cp:coreProperties>
</file>