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8" r:id="rId3"/>
    <p:sldId id="256" r:id="rId4"/>
    <p:sldId id="330" r:id="rId5"/>
    <p:sldId id="331" r:id="rId6"/>
    <p:sldId id="258" r:id="rId7"/>
    <p:sldId id="318" r:id="rId8"/>
    <p:sldId id="344" r:id="rId9"/>
    <p:sldId id="333" r:id="rId10"/>
    <p:sldId id="33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nTccEBB2Y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N°31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Octubre 2020</a:t>
            </a:r>
            <a:br>
              <a:rPr lang="es-CL" sz="4000" dirty="0" smtClean="0"/>
            </a:br>
            <a:r>
              <a:rPr lang="es-CL" sz="4000" dirty="0" smtClean="0"/>
              <a:t>Ciencias Naturales </a:t>
            </a:r>
            <a:br>
              <a:rPr lang="es-CL" sz="4000" dirty="0" smtClean="0"/>
            </a:br>
            <a:r>
              <a:rPr lang="es-CL" sz="4000" dirty="0" smtClean="0"/>
              <a:t>2° Básico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¿Por qué el agua se congela o evapora?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4684167" cy="5966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79" y="404664"/>
            <a:ext cx="4238625" cy="5114925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6082890" y="5345832"/>
            <a:ext cx="2161517" cy="1512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Páginas 106 y 107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76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76672"/>
            <a:ext cx="4429472" cy="5717852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444208" y="908720"/>
            <a:ext cx="2808312" cy="23762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Cuaderno de actividades </a:t>
            </a:r>
          </a:p>
          <a:p>
            <a:pPr algn="ctr"/>
            <a:r>
              <a:rPr lang="es-ES" dirty="0" smtClean="0"/>
              <a:t>64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43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5235277" cy="6345059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444208" y="908720"/>
            <a:ext cx="2808312" cy="23762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Cuaderno de actividades </a:t>
            </a:r>
          </a:p>
          <a:p>
            <a:pPr algn="ctr"/>
            <a:r>
              <a:rPr lang="es-ES" dirty="0" smtClean="0"/>
              <a:t>66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9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2856394" cy="404009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3887416" y="116632"/>
            <a:ext cx="5256584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45" y="687164"/>
            <a:ext cx="4124325" cy="1019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0" y="1947855"/>
            <a:ext cx="3507288" cy="23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87970" cy="36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297687" cy="53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qué estado  podemos encontrar el agua 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estado solido , liquido y gaseoso 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Comenta </a:t>
            </a:r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33468"/>
            <a:ext cx="2429892" cy="27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804987"/>
            <a:ext cx="61531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¿En la naturaleza 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¿Dónde encontramos el agua en estado liquido, solido y gaseoso?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54" y="3068960"/>
            <a:ext cx="2429892" cy="27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65735"/>
              </p:ext>
            </p:extLst>
          </p:nvPr>
        </p:nvGraphicFramePr>
        <p:xfrm>
          <a:off x="539552" y="1052737"/>
          <a:ext cx="8280920" cy="4417782"/>
        </p:xfrm>
        <a:graphic>
          <a:graphicData uri="http://schemas.openxmlformats.org/drawingml/2006/table">
            <a:tbl>
              <a:tblPr firstRow="1" firstCol="1" bandRow="1"/>
              <a:tblGrid>
                <a:gridCol w="2621178"/>
                <a:gridCol w="5659742"/>
              </a:tblGrid>
              <a:tr h="256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Ciencias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Naturales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2°A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2°B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OA11: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Describir el ciclo del agua en la naturaleza , reconociendo que el agua es un recurso preciado y proponiendo acciones cotidianas para su cuidado.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/>
                        <a:t>Reconocen características del agua.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/>
                        <a:t>Identifican la localización del agua sobre el planeta tierra. </a:t>
                      </a:r>
                      <a:endParaRPr lang="es-CL" sz="1400" baseline="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agua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comprender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Conocer algunas características del agua, que serán esenciales para comprender el ciclo del agua y la distribución de esta en la tierra.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6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481137"/>
            <a:ext cx="8343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Ahora te toca a ti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47850"/>
            <a:ext cx="4038600" cy="5010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28800"/>
            <a:ext cx="4029075" cy="5048250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251520" y="-243408"/>
            <a:ext cx="2952328" cy="16610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Cuaderno de actividades </a:t>
            </a:r>
          </a:p>
          <a:p>
            <a:pPr algn="ctr"/>
            <a:r>
              <a:rPr lang="es-ES" dirty="0" smtClean="0"/>
              <a:t>70 y 72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62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Ciencias Naturales </a:t>
            </a:r>
          </a:p>
          <a:p>
            <a:pPr algn="ctr"/>
            <a:r>
              <a:rPr lang="es-CL" sz="2000" b="1" dirty="0" smtClean="0"/>
              <a:t>SEMANA 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65" y="181205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ES" dirty="0" smtClean="0"/>
              <a:t>1) </a:t>
            </a:r>
            <a:r>
              <a:rPr lang="es-ES" dirty="0"/>
              <a:t>¿Por qué el agua se congela o evapora?</a:t>
            </a:r>
            <a:endParaRPr lang="es-ES" dirty="0" smtClean="0"/>
          </a:p>
          <a:p>
            <a:endParaRPr lang="es-CL" dirty="0" smtClean="0"/>
          </a:p>
          <a:p>
            <a:r>
              <a:rPr lang="es-CL" dirty="0" smtClean="0"/>
              <a:t>2) ¿ </a:t>
            </a:r>
            <a:r>
              <a:rPr lang="es-CL" smtClean="0"/>
              <a:t>En qué </a:t>
            </a:r>
            <a:r>
              <a:rPr lang="es-CL" dirty="0" smtClean="0"/>
              <a:t>lugares del planeta tierra  podemos encontrar agua? Da ejemplos  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/>
              <a:t>3</a:t>
            </a:r>
            <a:r>
              <a:rPr lang="es-CL" dirty="0" smtClean="0"/>
              <a:t>)¿En qué estados podemos encontrar el agua ?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9" name="4 Rectángulo redondeado"/>
          <p:cNvSpPr/>
          <p:nvPr/>
        </p:nvSpPr>
        <p:spPr>
          <a:xfrm>
            <a:off x="3275856" y="5455824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smtClean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6724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7" y="114757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xmlns="" xmlns:lc="http://schemas.openxmlformats.org/drawingml/2006/lockedCanvas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6341"/>
            <a:ext cx="6823183" cy="4752528"/>
          </a:xfrm>
          <a:prstGeom prst="rect">
            <a:avLst/>
          </a:prstGeom>
        </p:spPr>
      </p:pic>
      <p:pic>
        <p:nvPicPr>
          <p:cNvPr id="3074" name="Picture 2" descr="CUIDADO Y USO RACIONAL DEL AG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188640"/>
            <a:ext cx="2520280" cy="3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552" y="332656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 Recordemos un poco 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10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ATENCIÓN A LAS CARACTERÍSTICAS DEL AGUA 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6" name="Picture 2" descr="Ojo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13" y="1556792"/>
            <a:ext cx="5349974" cy="34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19672" y="5611352"/>
            <a:ext cx="6789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www.youtube.com/watch?v=FbnTccEBB2Y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05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s-CL" dirty="0" smtClean="0"/>
              <a:t>Características del agua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5495925" cy="148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501008"/>
            <a:ext cx="2028825" cy="1971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501008"/>
            <a:ext cx="2038350" cy="2009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74" y="3501008"/>
            <a:ext cx="21717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2514600" cy="2524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72816"/>
            <a:ext cx="2915982" cy="27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374</Words>
  <Application>Microsoft Office PowerPoint</Application>
  <PresentationFormat>Presentación en pantalla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PLANIFICACIÓN  CLASES VIRTUALES SEMANA N°31 FECHA : Octubre 2020 Ciencias Naturales  2°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ATENCIÓN A LAS CARACTERÍSTICAS DEL AGUA  </vt:lpstr>
      <vt:lpstr>Características del agua </vt:lpstr>
      <vt:lpstr>Presentación de PowerPoint</vt:lpstr>
      <vt:lpstr>¿Por qué el agua se congela o evapora?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estado  podemos encontrar el agua ?</vt:lpstr>
      <vt:lpstr>Ejemplos </vt:lpstr>
      <vt:lpstr>¿En la naturaleza ?</vt:lpstr>
      <vt:lpstr>Presentación de PowerPoint</vt:lpstr>
      <vt:lpstr>           Ahora te toca a ti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129</cp:revision>
  <dcterms:created xsi:type="dcterms:W3CDTF">2020-07-06T03:06:52Z</dcterms:created>
  <dcterms:modified xsi:type="dcterms:W3CDTF">2020-10-22T23:00:28Z</dcterms:modified>
</cp:coreProperties>
</file>