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58" r:id="rId6"/>
    <p:sldId id="304" r:id="rId7"/>
    <p:sldId id="311" r:id="rId8"/>
    <p:sldId id="307" r:id="rId9"/>
    <p:sldId id="309" r:id="rId10"/>
    <p:sldId id="310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6477" autoAdjust="0"/>
  </p:normalViewPr>
  <p:slideViewPr>
    <p:cSldViewPr>
      <p:cViewPr>
        <p:scale>
          <a:sx n="77" d="100"/>
          <a:sy n="77" d="100"/>
        </p:scale>
        <p:origin x="-103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LA-9fRKXVhvETNYd5VxFZCzQVkgQP54zX0xHKmWAw8KV1hQ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N°31</a:t>
            </a:r>
            <a:br>
              <a:rPr lang="es-CL" sz="2800" dirty="0"/>
            </a:br>
            <a:r>
              <a:rPr lang="es-CL" sz="2800"/>
              <a:t>FECHA 27/10/2020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2°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31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25261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1411757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403595A-1E1C-4956-95B5-F23C1CC5329F}"/>
              </a:ext>
            </a:extLst>
          </p:cNvPr>
          <p:cNvSpPr txBox="1"/>
          <p:nvPr/>
        </p:nvSpPr>
        <p:spPr>
          <a:xfrm>
            <a:off x="827584" y="3140968"/>
            <a:ext cx="72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Ticket de salida online</a:t>
            </a:r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https://docs.google.com/forms/d/e/1FAIpQLSfLA-9fRKXVhvETNYd5VxFZCzQVkgQP54zX0xHKmWAw8KV1hQ/viewform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08416"/>
              </p:ext>
            </p:extLst>
          </p:nvPr>
        </p:nvGraphicFramePr>
        <p:xfrm>
          <a:off x="539552" y="1052734"/>
          <a:ext cx="8136904" cy="529627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(OA6)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incrementen la condición física, por medio de juegos y circuitos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desplazamientos con cambios de velocidad (</a:t>
                      </a:r>
                      <a:r>
                        <a:rPr lang="es-E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rápido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/lento).</a:t>
                      </a:r>
                    </a:p>
                    <a:p>
                      <a:pPr algn="just" fontAlgn="ctr"/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Actividades físicas de intensidad moderada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 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ejercicio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Ejecutar desplazamientos con cambios de velocidad (</a:t>
                      </a:r>
                      <a:r>
                        <a:rPr lang="es-E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rápido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/lento).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01213"/>
              </p:ext>
            </p:extLst>
          </p:nvPr>
        </p:nvGraphicFramePr>
        <p:xfrm>
          <a:off x="391030" y="1407262"/>
          <a:ext cx="8484314" cy="557784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son los cambios de velocidad?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concepto de cambio de velocidades es aquel que se aplica al proceso mediante el cuál una persona puede cambiar de velocidades a partir de la situación en la que se encuentre. Por ejemplo :Cuando juega al policía y el ladrón.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¿Puedes mencionar un ejemplo de cambio de velocidad ?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E7D7EA0-9830-4E43-9D20-A094E17D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4806790" cy="26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14659"/>
              </p:ext>
            </p:extLst>
          </p:nvPr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Tipos de Cambios de Velocidades</a:t>
                      </a:r>
                    </a:p>
                    <a:p>
                      <a:pPr algn="ctr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1.-Atletismo </a:t>
                      </a: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2.-Correr </a:t>
                      </a: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3.-Caminar</a:t>
                      </a: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4.-Fútbol </a:t>
                      </a: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5.-Básquetbol</a:t>
                      </a: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6.-Natación </a:t>
                      </a: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7-.Ciclismo 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EB0E7AC-A111-49A6-B22D-1EEBBAACD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44291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23096"/>
              </p:ext>
            </p:extLst>
          </p:nvPr>
        </p:nvGraphicFramePr>
        <p:xfrm>
          <a:off x="203256" y="1108870"/>
          <a:ext cx="8833240" cy="5577840"/>
        </p:xfrm>
        <a:graphic>
          <a:graphicData uri="http://schemas.openxmlformats.org/drawingml/2006/table">
            <a:tbl>
              <a:tblPr/>
              <a:tblGrid>
                <a:gridCol w="8833240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37989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: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desplazamientos con cambios de velocidad (</a:t>
                      </a:r>
                      <a:r>
                        <a:rPr lang="es-E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rápido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/lento).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Carreras en cuadrupedia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Recordamos ¿Qué es cuadrupedia?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 una posición anatómica la cual consiste en poner las palmas de las manos y las rodillas apoyadas sobre el suelo. Apoyar manos y pies en el suelo.</a:t>
                      </a: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1.-Realizar carreras en cuadrupedia en la distancia que tengas disponible. Realizar este ejercicio tres veces.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F8700F5-FE35-497D-85D2-733A89777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93096"/>
            <a:ext cx="3456384" cy="2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76190"/>
              </p:ext>
            </p:extLst>
          </p:nvPr>
        </p:nvGraphicFramePr>
        <p:xfrm>
          <a:off x="570290" y="1330408"/>
          <a:ext cx="8278636" cy="5194936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desplazamientos con cambios de velocidad (</a:t>
                      </a:r>
                      <a:r>
                        <a:rPr lang="es-E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rápido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/lento).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Carrera de intensidades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1.-Trotar ida y vuelta aumentando y disminuyendo el tiempo de ejecución.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2.-Correra ida y vuelta aumentando y disminuyendo el tiempo de ejecución.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3.-Realizar saltos de tijeras ida y vuelta aumentando y disminuyendo el tiempo de ejecución.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49A76A-C974-4BC2-9F85-5E653224D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1076139" cy="13062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EE502AD-9235-4775-B57F-B3C034E64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45" y="4173066"/>
            <a:ext cx="1076139" cy="130623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ED3ED12-4FB2-4562-947E-F6BCF9F69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1504"/>
            <a:ext cx="1533575" cy="1533575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E8F784BA-3A54-4BA0-9894-6E92E2ACBEE0}"/>
              </a:ext>
            </a:extLst>
          </p:cNvPr>
          <p:cNvCxnSpPr/>
          <p:nvPr/>
        </p:nvCxnSpPr>
        <p:spPr>
          <a:xfrm>
            <a:off x="1991655" y="4826185"/>
            <a:ext cx="193227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3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08249"/>
              </p:ext>
            </p:extLst>
          </p:nvPr>
        </p:nvGraphicFramePr>
        <p:xfrm>
          <a:off x="570290" y="1330408"/>
          <a:ext cx="8278636" cy="5194936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desplazamientos con cambios de velocidad (</a:t>
                      </a:r>
                      <a:r>
                        <a:rPr lang="es-E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rápido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/lento).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Carrera de números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Enumerar las botellas del uno al cuatro y colocarse detrás de un cono. A la señal correr a la botella número 1,volver al cono y correr al número 2 ,volver al cono y correr al número 3 y realizar la misma secuencia con el numero 4.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Luego correr desde el cono hasta la ultima botella y tomar el tiempo.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49A76A-C974-4BC2-9F85-5E653224D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1076139" cy="13062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F1E6086-9CDD-4538-8198-78CCFC11A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67" y="4173066"/>
            <a:ext cx="1076139" cy="13062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87D124F-18B4-410B-AB07-7B9DA379C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6" y="4173066"/>
            <a:ext cx="1076139" cy="13062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EE502AD-9235-4775-B57F-B3C034E64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2" b="91462" l="9991" r="89916">
                        <a14:foregroundMark x1="51541" y1="10923" x2="51541" y2="10923"/>
                        <a14:foregroundMark x1="46032" y1="9538" x2="46032" y2="9538"/>
                        <a14:foregroundMark x1="46032" y1="9538" x2="46032" y2="9538"/>
                        <a14:foregroundMark x1="44351" y1="10692" x2="44351" y2="10692"/>
                        <a14:foregroundMark x1="53595" y1="14846" x2="53595" y2="14846"/>
                        <a14:foregroundMark x1="51541" y1="91462" x2="51541" y2="91462"/>
                        <a14:foregroundMark x1="52194" y1="14308" x2="52194" y2="14308"/>
                        <a14:foregroundMark x1="47059" y1="14308" x2="47059" y2="1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45" y="4173066"/>
            <a:ext cx="1076139" cy="130623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ED3ED12-4FB2-4562-947E-F6BCF9F69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1504"/>
            <a:ext cx="1533575" cy="1533575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E8F784BA-3A54-4BA0-9894-6E92E2ACBEE0}"/>
              </a:ext>
            </a:extLst>
          </p:cNvPr>
          <p:cNvCxnSpPr/>
          <p:nvPr/>
        </p:nvCxnSpPr>
        <p:spPr>
          <a:xfrm>
            <a:off x="1991655" y="4826185"/>
            <a:ext cx="193227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16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535</Words>
  <Application>Microsoft Office PowerPoint</Application>
  <PresentationFormat>Presentación en pantalla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N°31 FECHA 27/10/2020</vt:lpstr>
      <vt:lpstr>Presentación de PowerPoint</vt:lpstr>
      <vt:lpstr>Reglas clases virtuales</vt:lpstr>
      <vt:lpstr>Importante:</vt:lpstr>
      <vt:lpstr>Inicio Activación Conocimientos Previos</vt:lpstr>
      <vt:lpstr>Desarrollo 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142</cp:revision>
  <dcterms:created xsi:type="dcterms:W3CDTF">2020-07-06T03:06:52Z</dcterms:created>
  <dcterms:modified xsi:type="dcterms:W3CDTF">2020-10-21T13:02:15Z</dcterms:modified>
</cp:coreProperties>
</file>