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43" r:id="rId10"/>
    <p:sldId id="344" r:id="rId11"/>
    <p:sldId id="348" r:id="rId12"/>
    <p:sldId id="322" r:id="rId13"/>
    <p:sldId id="332" r:id="rId14"/>
    <p:sldId id="338" r:id="rId15"/>
    <p:sldId id="350" r:id="rId16"/>
    <p:sldId id="351" r:id="rId17"/>
    <p:sldId id="297" r:id="rId18"/>
    <p:sldId id="346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qUoBvpFHXA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tm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gif"/><Relationship Id="rId7" Type="http://schemas.openxmlformats.org/officeDocument/2006/relationships/image" Target="../media/image3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tmp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7822" y="470498"/>
            <a:ext cx="7772400" cy="2448272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2°A-B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 26 al 30 de octubre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22" y="2852936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0"/>
            <a:ext cx="8506354" cy="6367520"/>
          </a:xfrm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365104"/>
            <a:ext cx="899591" cy="10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>
                <a:latin typeface="Script MT Bold" panose="03040602040607080904" pitchFamily="66" charset="0"/>
              </a:rPr>
              <a:t>Cuidando el medioambiente 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776864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>
                <a:latin typeface="Script MT Bold" panose="03040602040607080904" pitchFamily="66" charset="0"/>
              </a:rPr>
              <a:t>Objetivo: Reconocer y proponer normas para el cuidado del medioambiente e identificar problemas ambientales de su comunidad proponiendo soluciones.</a:t>
            </a:r>
          </a:p>
          <a:p>
            <a:pPr algn="just"/>
            <a:endParaRPr lang="es-MX" dirty="0">
              <a:latin typeface="Script MT Bold" panose="03040602040607080904" pitchFamily="66" charset="0"/>
            </a:endParaRPr>
          </a:p>
          <a:p>
            <a:pPr algn="just"/>
            <a:endParaRPr lang="es-CL" dirty="0" smtClean="0">
              <a:latin typeface="Script MT Bold" panose="03040602040607080904" pitchFamily="66" charset="0"/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504" y="0"/>
            <a:ext cx="273630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la clase de hoy trabajaremos con: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Observemos con mucha atención el siguiente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2051720" y="6093296"/>
            <a:ext cx="6144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www.youtube.com/watch?v=9qUoBvpFHXA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57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5109" y="320573"/>
            <a:ext cx="36724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¿Para qué nos sirve reciclar? </a:t>
            </a:r>
          </a:p>
          <a:p>
            <a:pPr algn="ctr"/>
            <a:endParaRPr lang="es-MX" dirty="0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5847"/>
            <a:ext cx="1043608" cy="12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871700" y="3284984"/>
            <a:ext cx="352839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tu localidad, ¿Existen espacios para reciclar?</a:t>
            </a: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1043609" y="1412776"/>
            <a:ext cx="2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Para cuidar el planeta</a:t>
            </a:r>
            <a:endParaRPr lang="es-MX" dirty="0"/>
          </a:p>
        </p:txBody>
      </p:sp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5678"/>
            <a:ext cx="3752988" cy="225286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572000" y="5157192"/>
            <a:ext cx="352839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¿Cómo ayudas a cuidar el planeta?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88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759213"/>
            <a:ext cx="899591" cy="10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6571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4380" y="-100267"/>
            <a:ext cx="7931224" cy="1209810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Abramos el libro en la página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r>
              <a:rPr lang="es-MX" dirty="0" smtClean="0"/>
              <a:t>: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" y="692695"/>
            <a:ext cx="6094583" cy="3537957"/>
          </a:xfrm>
          <a:prstGeom prst="rect">
            <a:avLst/>
          </a:prstGeom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" y="3933055"/>
            <a:ext cx="2930405" cy="2740939"/>
          </a:xfrm>
          <a:prstGeom prst="rect">
            <a:avLst/>
          </a:prstGeom>
        </p:spPr>
      </p:pic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15" y="2447275"/>
            <a:ext cx="2736304" cy="2813023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3131840" y="5517232"/>
            <a:ext cx="3600400" cy="1156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</a:t>
            </a:r>
            <a:r>
              <a:rPr lang="es-MX" dirty="0"/>
              <a:t>consecuencias trae para la comunidad la existencia de espacios públicos dañados y/o sucios?</a:t>
            </a:r>
          </a:p>
        </p:txBody>
      </p:sp>
    </p:spTree>
    <p:extLst>
      <p:ext uri="{BB962C8B-B14F-4D97-AF65-F5344CB8AC3E}">
        <p14:creationId xmlns:p14="http://schemas.microsoft.com/office/powerpoint/2010/main" val="7011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759213"/>
            <a:ext cx="899591" cy="10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6571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4380" y="-100267"/>
            <a:ext cx="7931224" cy="792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Abramos el libro en la página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es-MX" dirty="0" smtClean="0"/>
              <a:t>: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0" y="465618"/>
            <a:ext cx="6507148" cy="640440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7308304" y="2132856"/>
            <a:ext cx="1529915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es importante cuidar los espacios públicos?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46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119266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smtClean="0"/>
              <a:t>30 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50520" y="121552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45625" y="180102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 startAt="2"/>
            </a:pPr>
            <a:endParaRPr lang="es-MX" dirty="0"/>
          </a:p>
          <a:p>
            <a:pPr marL="342900" indent="-342900" algn="just">
              <a:buAutoNum type="arabicParenR"/>
            </a:pPr>
            <a:r>
              <a:rPr lang="es-CL" dirty="0" smtClean="0"/>
              <a:t>En la imagen se presenta una situación en una plaza pública, ¿qué problema ambiental se observa? ¿Cómo podrías solucionar esta situación? </a:t>
            </a:r>
          </a:p>
          <a:p>
            <a:pPr algn="just"/>
            <a:r>
              <a:rPr lang="es-CL" dirty="0" smtClean="0"/>
              <a:t>      ¿Qué norma crearías tú para cuidar nuestro entorno? 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3399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68" y="5517232"/>
            <a:ext cx="1763688" cy="17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0" y="2999415"/>
            <a:ext cx="473325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219" y="32327"/>
            <a:ext cx="8229600" cy="1359024"/>
          </a:xfrm>
        </p:spPr>
        <p:txBody>
          <a:bodyPr>
            <a:normAutofit fontScale="90000"/>
          </a:bodyPr>
          <a:lstStyle/>
          <a:p>
            <a:pPr algn="l"/>
            <a:r>
              <a:rPr lang="es-MX" sz="2700" dirty="0" smtClean="0"/>
              <a:t>2) ¿Cuál de las siguientes normas ayudan a cuidar el planeta?  </a:t>
            </a:r>
            <a:r>
              <a:rPr lang="es-MX" sz="3200" dirty="0" smtClean="0"/>
              <a:t/>
            </a:r>
            <a:br>
              <a:rPr lang="es-MX" sz="3200" dirty="0" smtClean="0"/>
            </a:br>
            <a:endParaRPr lang="es-MX" sz="3200" dirty="0"/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68" y="5938549"/>
            <a:ext cx="1342371" cy="13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41" y="-100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nfografías sobre prevención y seguridad vial - Fundación MAPF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71" y="791210"/>
            <a:ext cx="3977229" cy="23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39" y="841753"/>
            <a:ext cx="3955007" cy="2286319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71" y="3218855"/>
            <a:ext cx="3982821" cy="228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63" y="3221874"/>
            <a:ext cx="396068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9" y="5517862"/>
            <a:ext cx="78406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67" y="5938549"/>
            <a:ext cx="3090466" cy="97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2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01867"/>
              </p:ext>
            </p:extLst>
          </p:nvPr>
        </p:nvGraphicFramePr>
        <p:xfrm>
          <a:off x="395536" y="620688"/>
          <a:ext cx="7992888" cy="5159233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2°A-B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OA14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Conocer, proponer, aplicar y explicar la importancia de algunas normas necesarias para: cuidarse, cuidar a otros y evitar situaciones de riesgo (como seguridad vial, vías de evacuación, adaptaciones para discapacitados, zonas de silencio); organizar un ambiente propicio al aprendizaje y acogedor para todos (por ejemplo, respetar los turnos, cuidar el espacio y las pertenencias comunes y de sus pares, etc.); cuidar el patrimonio y el medioambiente.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Reconocen normas establecidas para cuidar el medioambiente.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Proponen normas para cuidar el patrimonio y el medioambiente.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Identifican problemas ambientales de su entorno y definen acciones para asumir a nivel individual y para promover en la comunidad.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Ilustran ejemplos concretos de cuidados del medioambiente.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Cuidando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el medioambiente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 Pensamiento temporal y espacial.  b. Aplicar conceptos relacionados con el tiempo (días, semanas, meses, años, antes, después). Obtener información explícita sobre su entorno a partir de fuentes orales y gráficas dadas (narraciones, fotografías, medios audiovisuales), mediante preguntas dirigidas.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ea typeface="Calibri"/>
                          <a:cs typeface="Times New Roman"/>
                        </a:rPr>
                        <a:t>Reconocer</a:t>
                      </a:r>
                      <a:r>
                        <a:rPr lang="es-MX" sz="1400" baseline="0" dirty="0" smtClean="0">
                          <a:ea typeface="Calibri"/>
                          <a:cs typeface="Times New Roman"/>
                        </a:rPr>
                        <a:t> y proponer normas para el cuidado del medioambiente e identificar problemas ambientales de su comunidad proponiendo soluciones.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+569 41745325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30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¿Recordemos?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79541"/>
            <a:ext cx="917776" cy="112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36" y="908720"/>
            <a:ext cx="6441664" cy="4792406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1" y="1556792"/>
            <a:ext cx="2505425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01753"/>
            <a:ext cx="899591" cy="10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736"/>
            <a:ext cx="9046664" cy="427255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220072" y="4149080"/>
            <a:ext cx="3024336" cy="1176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69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28847</TotalTime>
  <Words>553</Words>
  <Application>Microsoft Office PowerPoint</Application>
  <PresentationFormat>Presentación en pantalla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1_Tema de Office</vt:lpstr>
      <vt:lpstr>PLANIFICACIÓN  CLASES VIRTUALES HISTORIA, GEOGRAFÍA Y CS. SOCIALES 2°A-B SEMANA N° 31 FECHA :  26 al 30 de octubre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Presentación de PowerPoint</vt:lpstr>
      <vt:lpstr>Presentación de PowerPoint</vt:lpstr>
      <vt:lpstr>Presentación de PowerPoint</vt:lpstr>
      <vt:lpstr>Cuidando el medioambiente </vt:lpstr>
      <vt:lpstr>Observemos con mucha atención el siguiente video </vt:lpstr>
      <vt:lpstr>Presentación de PowerPoint</vt:lpstr>
      <vt:lpstr>Presentación de PowerPoint</vt:lpstr>
      <vt:lpstr>Presentación de PowerPoint</vt:lpstr>
      <vt:lpstr>Presentación de PowerPoint</vt:lpstr>
      <vt:lpstr>2) ¿Cuál de las siguientes normas ayudan a cuidar el planeta?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199</cp:revision>
  <dcterms:created xsi:type="dcterms:W3CDTF">2020-07-06T03:06:52Z</dcterms:created>
  <dcterms:modified xsi:type="dcterms:W3CDTF">2020-10-23T13:31:56Z</dcterms:modified>
</cp:coreProperties>
</file>