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261" r:id="rId3"/>
    <p:sldId id="308" r:id="rId4"/>
    <p:sldId id="260" r:id="rId5"/>
    <p:sldId id="263" r:id="rId6"/>
    <p:sldId id="300" r:id="rId7"/>
    <p:sldId id="264" r:id="rId8"/>
    <p:sldId id="301" r:id="rId9"/>
    <p:sldId id="317" r:id="rId10"/>
    <p:sldId id="318" r:id="rId11"/>
    <p:sldId id="309" r:id="rId12"/>
    <p:sldId id="315" r:id="rId13"/>
    <p:sldId id="316" r:id="rId14"/>
    <p:sldId id="310" r:id="rId15"/>
    <p:sldId id="311" r:id="rId16"/>
    <p:sldId id="313" r:id="rId17"/>
    <p:sldId id="314" r:id="rId18"/>
    <p:sldId id="272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9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3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4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4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5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2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3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23-10-2020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9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ia.caceres@colegio-jeanpiaget.c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1724" y="1543220"/>
            <a:ext cx="9144000" cy="3073865"/>
          </a:xfrm>
        </p:spPr>
        <p:txBody>
          <a:bodyPr>
            <a:norm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2</a:t>
            </a:r>
            <a:r>
              <a:rPr lang="es-CL" dirty="0" smtClean="0">
                <a:latin typeface="Comic Sans MS" panose="030F0702030302020204" pitchFamily="66" charset="0"/>
              </a:rPr>
              <a:t>° GRADE</a:t>
            </a:r>
            <a:br>
              <a:rPr lang="es-CL" dirty="0" smtClean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ONLINE CLASS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WEEK N°31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DATE: OCTOBER 26 </a:t>
            </a:r>
            <a:r>
              <a:rPr lang="es-CL" dirty="0" err="1" smtClean="0">
                <a:latin typeface="Comic Sans MS" panose="030F0702030302020204" pitchFamily="66" charset="0"/>
              </a:rPr>
              <a:t>th</a:t>
            </a:r>
            <a:r>
              <a:rPr lang="es-CL" dirty="0" smtClean="0">
                <a:latin typeface="Comic Sans MS" panose="030F0702030302020204" pitchFamily="66" charset="0"/>
              </a:rPr>
              <a:t>, 2020</a:t>
            </a:r>
            <a:endParaRPr lang="es-MX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3334" y="0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</a:t>
            </a: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Jean Piaget</a:t>
            </a:r>
            <a:endParaRPr lang="es-MX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3" y="436098"/>
            <a:ext cx="1941880" cy="1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18781" y="5638451"/>
            <a:ext cx="537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Comic Sans MS" panose="030F0702030302020204" pitchFamily="66" charset="0"/>
              </a:rPr>
              <a:t>Miss Pía Cáceres G.</a:t>
            </a:r>
            <a:endParaRPr lang="es-MX" sz="2800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2113751"/>
            <a:ext cx="4374686" cy="3512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7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Listen and </a:t>
            </a:r>
            <a:r>
              <a:rPr lang="es-MX" dirty="0" err="1" smtClean="0"/>
              <a:t>watch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story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274638"/>
            <a:ext cx="987638" cy="853514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05" t="18038" r="34692" b="26546"/>
          <a:stretch/>
        </p:blipFill>
        <p:spPr>
          <a:xfrm>
            <a:off x="2939143" y="1417638"/>
            <a:ext cx="6583679" cy="350705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520679" y="5543397"/>
            <a:ext cx="5150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https://www.youtube.com/watch?v=CtP83CWOMwc</a:t>
            </a:r>
          </a:p>
        </p:txBody>
      </p:sp>
    </p:spTree>
    <p:extLst>
      <p:ext uri="{BB962C8B-B14F-4D97-AF65-F5344CB8AC3E}">
        <p14:creationId xmlns:p14="http://schemas.microsoft.com/office/powerpoint/2010/main" val="3578646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It´s</a:t>
            </a:r>
            <a:r>
              <a:rPr lang="es-MX" dirty="0" smtClean="0"/>
              <a:t> time to </a:t>
            </a:r>
            <a:r>
              <a:rPr lang="es-MX" dirty="0" err="1" smtClean="0"/>
              <a:t>read</a:t>
            </a:r>
            <a:r>
              <a:rPr lang="es-MX" dirty="0" smtClean="0"/>
              <a:t>: </a:t>
            </a:r>
            <a:br>
              <a:rPr lang="es-MX" dirty="0" smtClean="0"/>
            </a:b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Three</a:t>
            </a:r>
            <a:r>
              <a:rPr lang="es-MX" dirty="0" smtClean="0"/>
              <a:t> Little </a:t>
            </a:r>
            <a:r>
              <a:rPr lang="es-MX" dirty="0" err="1" smtClean="0"/>
              <a:t>Pigs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16" t="11978" r="12623" b="9806"/>
          <a:stretch/>
        </p:blipFill>
        <p:spPr>
          <a:xfrm>
            <a:off x="609600" y="1417638"/>
            <a:ext cx="10480766" cy="51791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1578">
            <a:off x="9049688" y="216183"/>
            <a:ext cx="3251168" cy="125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871" t="13108" r="13577" b="9037"/>
          <a:stretch/>
        </p:blipFill>
        <p:spPr>
          <a:xfrm>
            <a:off x="1149532" y="300446"/>
            <a:ext cx="9862457" cy="6244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98126" y="6087291"/>
            <a:ext cx="444137" cy="3265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9715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088" t="11697" r="16032"/>
          <a:stretch/>
        </p:blipFill>
        <p:spPr>
          <a:xfrm>
            <a:off x="418011" y="398417"/>
            <a:ext cx="11260183" cy="63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9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762" y="419381"/>
            <a:ext cx="987638" cy="8535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9" t="8031" r="-17892"/>
          <a:stretch/>
        </p:blipFill>
        <p:spPr>
          <a:xfrm>
            <a:off x="505097" y="1188721"/>
            <a:ext cx="10476412" cy="5669279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56903" y="129895"/>
            <a:ext cx="10972800" cy="1143000"/>
          </a:xfrm>
        </p:spPr>
        <p:txBody>
          <a:bodyPr/>
          <a:lstStyle/>
          <a:p>
            <a:r>
              <a:rPr lang="es-MX" dirty="0" err="1" smtClean="0"/>
              <a:t>Task</a:t>
            </a:r>
            <a:r>
              <a:rPr lang="es-MX" dirty="0" smtClean="0"/>
              <a:t> 1: </a:t>
            </a:r>
            <a:r>
              <a:rPr lang="es-MX" dirty="0" err="1"/>
              <a:t>W</a:t>
            </a:r>
            <a:r>
              <a:rPr lang="es-MX" dirty="0" err="1" smtClean="0"/>
              <a:t>ho</a:t>
            </a:r>
            <a:r>
              <a:rPr lang="es-MX" dirty="0" smtClean="0"/>
              <a:t> are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main</a:t>
            </a:r>
            <a:r>
              <a:rPr lang="es-MX" dirty="0" smtClean="0"/>
              <a:t> </a:t>
            </a:r>
            <a:r>
              <a:rPr lang="es-MX" dirty="0" err="1" smtClean="0"/>
              <a:t>character</a:t>
            </a:r>
            <a:r>
              <a:rPr lang="es-MX" dirty="0" smtClean="0"/>
              <a:t>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39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129895"/>
            <a:ext cx="987638" cy="85351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40229" y="129895"/>
            <a:ext cx="10972800" cy="1143000"/>
          </a:xfrm>
        </p:spPr>
        <p:txBody>
          <a:bodyPr/>
          <a:lstStyle/>
          <a:p>
            <a:r>
              <a:rPr lang="es-MX" dirty="0" err="1" smtClean="0"/>
              <a:t>Task</a:t>
            </a:r>
            <a:r>
              <a:rPr lang="es-MX" dirty="0" smtClean="0"/>
              <a:t> 2: </a:t>
            </a:r>
            <a:r>
              <a:rPr lang="es-MX" dirty="0" err="1" smtClean="0"/>
              <a:t>Which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 </a:t>
            </a:r>
            <a:r>
              <a:rPr lang="es-MX" dirty="0" err="1" smtClean="0"/>
              <a:t>did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wold</a:t>
            </a:r>
            <a:r>
              <a:rPr lang="es-MX" dirty="0" smtClean="0"/>
              <a:t> </a:t>
            </a:r>
            <a:r>
              <a:rPr lang="es-MX" dirty="0" err="1" smtClean="0"/>
              <a:t>visit</a:t>
            </a:r>
            <a:r>
              <a:rPr lang="es-MX" dirty="0" smtClean="0"/>
              <a:t> </a:t>
            </a:r>
            <a:r>
              <a:rPr lang="es-MX" dirty="0" err="1" smtClean="0"/>
              <a:t>first</a:t>
            </a:r>
            <a:r>
              <a:rPr lang="es-MX" dirty="0" smtClean="0"/>
              <a:t>? 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55" y="1132781"/>
            <a:ext cx="9862456" cy="57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157" y="274638"/>
            <a:ext cx="987638" cy="8535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Task</a:t>
            </a:r>
            <a:r>
              <a:rPr lang="es-MX" dirty="0" smtClean="0"/>
              <a:t> 3: </a:t>
            </a:r>
            <a:r>
              <a:rPr lang="es-MX" dirty="0" err="1" smtClean="0"/>
              <a:t>Story</a:t>
            </a:r>
            <a:r>
              <a:rPr lang="es-MX" dirty="0" smtClean="0"/>
              <a:t> </a:t>
            </a:r>
            <a:r>
              <a:rPr lang="es-MX" dirty="0" err="1" smtClean="0"/>
              <a:t>sequences</a:t>
            </a:r>
            <a:r>
              <a:rPr lang="es-MX" dirty="0" smtClean="0"/>
              <a:t>: </a:t>
            </a:r>
            <a:r>
              <a:rPr lang="es-MX" dirty="0" err="1" smtClean="0"/>
              <a:t>Write</a:t>
            </a:r>
            <a:r>
              <a:rPr lang="es-MX" dirty="0" smtClean="0"/>
              <a:t> </a:t>
            </a:r>
            <a:r>
              <a:rPr lang="es-MX" dirty="0" err="1" smtClean="0"/>
              <a:t>number</a:t>
            </a:r>
            <a:r>
              <a:rPr lang="es-MX" dirty="0" smtClean="0"/>
              <a:t> 1-4, to show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order</a:t>
            </a:r>
            <a:r>
              <a:rPr lang="es-MX" dirty="0" smtClean="0"/>
              <a:t> in </a:t>
            </a:r>
            <a:r>
              <a:rPr lang="es-MX" dirty="0" err="1" smtClean="0"/>
              <a:t>which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events</a:t>
            </a:r>
            <a:r>
              <a:rPr lang="es-MX" dirty="0" smtClean="0"/>
              <a:t> </a:t>
            </a:r>
            <a:r>
              <a:rPr lang="es-MX" dirty="0" err="1" smtClean="0"/>
              <a:t>took</a:t>
            </a:r>
            <a:r>
              <a:rPr lang="es-MX" dirty="0" smtClean="0"/>
              <a:t> place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23650"/>
          <a:stretch/>
        </p:blipFill>
        <p:spPr>
          <a:xfrm>
            <a:off x="1175658" y="1789612"/>
            <a:ext cx="10406742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sz="7300" dirty="0"/>
              <a:t>EXIT TICKET </a:t>
            </a:r>
            <a:r>
              <a:rPr lang="es-CL" sz="7300" dirty="0" smtClean="0"/>
              <a:t>31 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838200" y="1825625"/>
            <a:ext cx="9386165" cy="39612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CL" sz="2800" dirty="0" smtClean="0">
              <a:solidFill>
                <a:schemeClr val="tx1"/>
              </a:solidFill>
            </a:endParaRPr>
          </a:p>
          <a:p>
            <a:pPr lvl="0"/>
            <a:r>
              <a:rPr lang="es-CL" sz="2800" dirty="0">
                <a:solidFill>
                  <a:schemeClr val="tx1"/>
                </a:solidFill>
              </a:rPr>
              <a:t>1</a:t>
            </a:r>
            <a:r>
              <a:rPr lang="es-CL" sz="2800" dirty="0" smtClean="0">
                <a:solidFill>
                  <a:schemeClr val="tx1"/>
                </a:solidFill>
              </a:rPr>
              <a:t>-</a:t>
            </a:r>
            <a:r>
              <a:rPr lang="en-US" sz="2800" dirty="0">
                <a:solidFill>
                  <a:schemeClr val="tx1"/>
                </a:solidFill>
              </a:rPr>
              <a:t>What is your opinion of the story? Did you enjoy reading it? </a:t>
            </a:r>
            <a:r>
              <a:rPr lang="en-US" sz="2800" dirty="0" smtClean="0">
                <a:solidFill>
                  <a:schemeClr val="tx1"/>
                </a:solidFill>
              </a:rPr>
              <a:t>Explain and draw</a:t>
            </a:r>
            <a:endParaRPr lang="es-MX" dirty="0" smtClean="0"/>
          </a:p>
          <a:p>
            <a:pPr lvl="0"/>
            <a:endParaRPr lang="es-MX" dirty="0"/>
          </a:p>
        </p:txBody>
      </p:sp>
      <p:pic>
        <p:nvPicPr>
          <p:cNvPr id="7" name="Imagen 6" descr="Colorido icono de cámara fotográfica, estilo de dibujos animados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186">
            <a:off x="342839" y="210298"/>
            <a:ext cx="2609909" cy="18521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redondeado 7"/>
          <p:cNvSpPr/>
          <p:nvPr/>
        </p:nvSpPr>
        <p:spPr>
          <a:xfrm rot="296078">
            <a:off x="9752167" y="3159156"/>
            <a:ext cx="2656896" cy="15501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Email: </a:t>
            </a:r>
            <a:r>
              <a:rPr lang="es-MX" dirty="0" smtClean="0">
                <a:solidFill>
                  <a:schemeClr val="tx1"/>
                </a:solidFill>
                <a:hlinkClick r:id="rId3"/>
              </a:rPr>
              <a:t>pia.caceres@colegio-jeanpiaget.cl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MX" dirty="0" err="1" smtClean="0">
                <a:solidFill>
                  <a:schemeClr val="tx1"/>
                </a:solidFill>
              </a:rPr>
              <a:t>Telefono</a:t>
            </a:r>
            <a:r>
              <a:rPr lang="es-MX" dirty="0" smtClean="0">
                <a:solidFill>
                  <a:schemeClr val="tx1"/>
                </a:solidFill>
              </a:rPr>
              <a:t>: +569 32735472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07" y="500062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628" y="1167200"/>
            <a:ext cx="131685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de nube 2"/>
          <p:cNvSpPr/>
          <p:nvPr/>
        </p:nvSpPr>
        <p:spPr>
          <a:xfrm>
            <a:off x="6006904" y="770204"/>
            <a:ext cx="4979964" cy="3872134"/>
          </a:xfrm>
          <a:prstGeom prst="cloudCallout">
            <a:avLst>
              <a:gd name="adj1" fmla="val -96365"/>
              <a:gd name="adj2" fmla="val 287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job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!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class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bye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s-MX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 descr="Well done! Congratulations Good Job | Congratulations image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33" y="1376826"/>
            <a:ext cx="3204698" cy="24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Profesor PNG Clipart | PNGOce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" y="2096719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47" y="524281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959665"/>
              </p:ext>
            </p:extLst>
          </p:nvPr>
        </p:nvGraphicFramePr>
        <p:xfrm>
          <a:off x="469408" y="548641"/>
          <a:ext cx="11347454" cy="6048648"/>
        </p:xfrm>
        <a:graphic>
          <a:graphicData uri="http://schemas.openxmlformats.org/drawingml/2006/table">
            <a:tbl>
              <a:tblPr firstRow="1" firstCol="1" bandRow="1"/>
              <a:tblGrid>
                <a:gridCol w="359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0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Inglés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2°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Pía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Cáceres González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OA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6 Leer y demostrar comprensión de textos como cuentos, rimas, </a:t>
                      </a:r>
                      <a:r>
                        <a:rPr lang="es-MX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chants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, tarjetas de saludo, instrucciones y textos informativos, identificando: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•	 ideas generales del texto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•	 personajes y acciones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•	 vocabulario aprendido, palabras conocidas y expresiones de uso muy frecuente (I </a:t>
                      </a:r>
                      <a:r>
                        <a:rPr lang="es-MX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want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...; </a:t>
                      </a:r>
                      <a:r>
                        <a:rPr lang="es-MX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Here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!) 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6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-Leen y comprenden cuentos muy simples y breves.</a:t>
                      </a:r>
                    </a:p>
                    <a:p>
                      <a:pPr lvl="0"/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5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Contenido: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Questions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s-CL" sz="1200" b="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Habilidades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: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Comprensión de lectura de textos adaptados y auténticos breves y simples, no literarios 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literarios, acerca de temas conocidos o de otras asignaturas.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Leer y comprender cuentos muy simples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y breves 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evaluará de forma formativa a través de preguntas del ticket de salida.</a:t>
                      </a:r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181" y="25323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9" y="1672046"/>
            <a:ext cx="2579314" cy="1883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151" y="1731146"/>
            <a:ext cx="2549367" cy="18244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31146"/>
            <a:ext cx="2549435" cy="182447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Comic Sans MS" panose="030F0702030302020204" pitchFamily="66" charset="0"/>
              </a:rPr>
              <a:t>Virtual </a:t>
            </a:r>
            <a:r>
              <a:rPr lang="es-MX" b="1" dirty="0" err="1" smtClean="0">
                <a:latin typeface="Comic Sans MS" panose="030F0702030302020204" pitchFamily="66" charset="0"/>
              </a:rPr>
              <a:t>classroom</a:t>
            </a:r>
            <a:r>
              <a:rPr lang="es-MX" b="1" dirty="0" smtClean="0">
                <a:latin typeface="Comic Sans MS" panose="030F0702030302020204" pitchFamily="66" charset="0"/>
              </a:rPr>
              <a:t> rules</a:t>
            </a:r>
            <a:endParaRPr lang="es-MX" b="1" dirty="0">
              <a:latin typeface="Comic Sans MS" panose="030F0702030302020204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681" y="1731146"/>
            <a:ext cx="2603381" cy="18244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424" y="4095104"/>
            <a:ext cx="3070760" cy="21489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8433" y="4095104"/>
            <a:ext cx="2919281" cy="20183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773" y="4029788"/>
            <a:ext cx="2922245" cy="2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61667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Importante </a:t>
            </a:r>
            <a:endParaRPr lang="es-MX" dirty="0"/>
          </a:p>
        </p:txBody>
      </p:sp>
      <p:pic>
        <p:nvPicPr>
          <p:cNvPr id="3074" name="Picture 2" descr="Lápiz De Dibujo Escribir Ilustración De Vector De Sombra D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4" b="96530" l="6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70" y="1274385"/>
            <a:ext cx="1316893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0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nglés Libro De Texto De Lenguaje, Representación 3D Foto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" b="97051" l="5128" r="95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" y="2843902"/>
            <a:ext cx="1460306" cy="15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Colorido icono de cámara fotográfica, estilo de dibujos animados ...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" y="4730288"/>
            <a:ext cx="2609909" cy="13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Llamada de flecha a la izquierda"/>
          <p:cNvSpPr/>
          <p:nvPr/>
        </p:nvSpPr>
        <p:spPr>
          <a:xfrm>
            <a:off x="2720910" y="1358769"/>
            <a:ext cx="6043262" cy="1232509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10" name="8 Llamada de flecha a la izquierda"/>
          <p:cNvSpPr/>
          <p:nvPr/>
        </p:nvSpPr>
        <p:spPr>
          <a:xfrm>
            <a:off x="3040752" y="3074040"/>
            <a:ext cx="5723420" cy="129179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inglés.</a:t>
            </a:r>
            <a:endParaRPr lang="es-CL" b="1" dirty="0">
              <a:solidFill>
                <a:prstClr val="black"/>
              </a:solidFill>
            </a:endParaRPr>
          </a:p>
        </p:txBody>
      </p:sp>
      <p:sp>
        <p:nvSpPr>
          <p:cNvPr id="11" name="6 Llamada de flecha a la izquierda"/>
          <p:cNvSpPr/>
          <p:nvPr/>
        </p:nvSpPr>
        <p:spPr>
          <a:xfrm>
            <a:off x="2934198" y="4884244"/>
            <a:ext cx="5829974" cy="119346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</a:t>
            </a:r>
            <a:r>
              <a:rPr lang="es-CL" dirty="0" smtClean="0">
                <a:solidFill>
                  <a:prstClr val="black"/>
                </a:solidFill>
              </a:rPr>
              <a:t>la imagen </a:t>
            </a:r>
            <a:r>
              <a:rPr lang="es-CL" dirty="0">
                <a:solidFill>
                  <a:prstClr val="black"/>
                </a:solidFill>
              </a:rPr>
              <a:t>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</p:spTree>
    <p:extLst>
      <p:ext uri="{BB962C8B-B14F-4D97-AF65-F5344CB8AC3E}">
        <p14:creationId xmlns:p14="http://schemas.microsoft.com/office/powerpoint/2010/main" val="59778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de nube 3"/>
          <p:cNvSpPr/>
          <p:nvPr/>
        </p:nvSpPr>
        <p:spPr>
          <a:xfrm>
            <a:off x="6974202" y="485856"/>
            <a:ext cx="4808495" cy="3117221"/>
          </a:xfrm>
          <a:prstGeom prst="cloudCallout">
            <a:avLst>
              <a:gd name="adj1" fmla="val -141860"/>
              <a:gd name="adj2" fmla="val 328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1-Did </a:t>
            </a:r>
            <a:r>
              <a:rPr lang="en-US" sz="2000" b="1" dirty="0">
                <a:solidFill>
                  <a:schemeClr val="tx1"/>
                </a:solidFill>
              </a:rPr>
              <a:t>you ever hear </a:t>
            </a:r>
            <a:r>
              <a:rPr lang="es-MX" sz="2000" b="1" dirty="0" err="1" smtClean="0">
                <a:solidFill>
                  <a:schemeClr val="tx1"/>
                </a:solidFill>
              </a:rPr>
              <a:t>the</a:t>
            </a:r>
            <a:r>
              <a:rPr lang="es-MX" sz="2000" b="1" dirty="0" smtClean="0">
                <a:solidFill>
                  <a:schemeClr val="tx1"/>
                </a:solidFill>
              </a:rPr>
              <a:t> </a:t>
            </a:r>
            <a:r>
              <a:rPr lang="es-MX" sz="2000" b="1" dirty="0" err="1" smtClean="0">
                <a:solidFill>
                  <a:schemeClr val="tx1"/>
                </a:solidFill>
              </a:rPr>
              <a:t>story</a:t>
            </a:r>
            <a:r>
              <a:rPr lang="es-MX" sz="2000" b="1" dirty="0" smtClean="0">
                <a:solidFill>
                  <a:schemeClr val="tx1"/>
                </a:solidFill>
              </a:rPr>
              <a:t> </a:t>
            </a:r>
            <a:r>
              <a:rPr lang="es-MX" sz="2000" b="1" dirty="0">
                <a:solidFill>
                  <a:schemeClr val="tx1"/>
                </a:solidFill>
              </a:rPr>
              <a:t>of </a:t>
            </a:r>
            <a:r>
              <a:rPr lang="es-MX" sz="2000" b="1" dirty="0" smtClean="0">
                <a:solidFill>
                  <a:schemeClr val="tx1"/>
                </a:solidFill>
              </a:rPr>
              <a:t>Little </a:t>
            </a:r>
            <a:r>
              <a:rPr lang="es-MX" sz="2000" b="1" dirty="0">
                <a:solidFill>
                  <a:schemeClr val="tx1"/>
                </a:solidFill>
              </a:rPr>
              <a:t>Red </a:t>
            </a:r>
            <a:r>
              <a:rPr lang="es-MX" sz="2000" b="1" dirty="0" err="1">
                <a:solidFill>
                  <a:schemeClr val="tx1"/>
                </a:solidFill>
              </a:rPr>
              <a:t>Riding</a:t>
            </a:r>
            <a:r>
              <a:rPr lang="es-MX" sz="2000" b="1" dirty="0">
                <a:solidFill>
                  <a:schemeClr val="tx1"/>
                </a:solidFill>
              </a:rPr>
              <a:t> Hood</a:t>
            </a:r>
            <a:r>
              <a:rPr lang="es-MX" sz="2000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es-MX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2-Why </a:t>
            </a:r>
            <a:r>
              <a:rPr lang="en-US" sz="2000" b="1" dirty="0">
                <a:solidFill>
                  <a:schemeClr val="tx1"/>
                </a:solidFill>
              </a:rPr>
              <a:t>did Little Red Riding Hood go to her grandma's house?</a:t>
            </a:r>
            <a:endParaRPr lang="es-MX" sz="2000" b="1" dirty="0" smtClean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571" y="3526971"/>
            <a:ext cx="2249671" cy="23016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287" y="59583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4132" y="205595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I</a:t>
            </a:r>
            <a:r>
              <a:rPr lang="es-MX" dirty="0" smtClean="0"/>
              <a:t>nicio</a:t>
            </a:r>
            <a:endParaRPr lang="es-MX" dirty="0"/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" y="2044467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377" y="3883338"/>
            <a:ext cx="4290143" cy="24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-63268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MOTIVACIÓN</a:t>
            </a:r>
            <a:endParaRPr lang="es-MX" dirty="0"/>
          </a:p>
        </p:txBody>
      </p:sp>
      <p:pic>
        <p:nvPicPr>
          <p:cNvPr id="6" name="Imagen 5" descr="Profesor PNG Clipart | PNGOcean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82" y="3213461"/>
            <a:ext cx="3417344" cy="306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5740" t="19095" r="33322" b="23372"/>
          <a:stretch/>
        </p:blipFill>
        <p:spPr>
          <a:xfrm>
            <a:off x="1214847" y="1255086"/>
            <a:ext cx="6230982" cy="347366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17566" y="5317294"/>
            <a:ext cx="5025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https://www.youtube.com/watch?v=ba2hJM3DxG4</a:t>
            </a:r>
          </a:p>
        </p:txBody>
      </p:sp>
    </p:spTree>
    <p:extLst>
      <p:ext uri="{BB962C8B-B14F-4D97-AF65-F5344CB8AC3E}">
        <p14:creationId xmlns:p14="http://schemas.microsoft.com/office/powerpoint/2010/main" val="34981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45723"/>
            <a:ext cx="10515600" cy="1325563"/>
          </a:xfrm>
        </p:spPr>
        <p:txBody>
          <a:bodyPr/>
          <a:lstStyle/>
          <a:p>
            <a:pPr algn="ctr"/>
            <a:r>
              <a:rPr lang="es-MX" b="1" dirty="0" err="1" smtClean="0"/>
              <a:t>Questions</a:t>
            </a:r>
            <a:r>
              <a:rPr lang="es-MX" b="1" dirty="0" smtClean="0"/>
              <a:t>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8985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s-MX" dirty="0"/>
          </a:p>
          <a:p>
            <a:pPr algn="just">
              <a:spcAft>
                <a:spcPts val="0"/>
              </a:spcAft>
            </a:pPr>
            <a:r>
              <a:rPr lang="es-MX" sz="3600" dirty="0" smtClean="0"/>
              <a:t>Objetivo: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Leer y comprender cuentos muy simples y breves </a:t>
            </a:r>
          </a:p>
          <a:p>
            <a:pPr algn="just">
              <a:spcAft>
                <a:spcPts val="0"/>
              </a:spcAft>
            </a:pPr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6098" y="409750"/>
            <a:ext cx="319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October</a:t>
            </a:r>
            <a:r>
              <a:rPr lang="es-MX" sz="2400" dirty="0" smtClean="0"/>
              <a:t> 26 </a:t>
            </a:r>
            <a:r>
              <a:rPr lang="es-MX" sz="2400" dirty="0" err="1" smtClean="0"/>
              <a:t>th</a:t>
            </a:r>
            <a:r>
              <a:rPr lang="es-MX" sz="2400" dirty="0" smtClean="0"/>
              <a:t>, 2020</a:t>
            </a: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353" y="1159366"/>
            <a:ext cx="1316850" cy="1316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334" y="4152019"/>
            <a:ext cx="5199019" cy="208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7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What</a:t>
            </a:r>
            <a:r>
              <a:rPr lang="es-MX" dirty="0" smtClean="0"/>
              <a:t>  </a:t>
            </a:r>
            <a:r>
              <a:rPr lang="es-MX" dirty="0" err="1" smtClean="0"/>
              <a:t>is</a:t>
            </a:r>
            <a:r>
              <a:rPr lang="es-MX" dirty="0" smtClean="0"/>
              <a:t>  a </a:t>
            </a:r>
            <a:r>
              <a:rPr lang="es-MX" dirty="0" err="1" smtClean="0"/>
              <a:t>Story</a:t>
            </a:r>
            <a:r>
              <a:rPr lang="es-MX" dirty="0" smtClean="0"/>
              <a:t>?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46514" y="1463359"/>
            <a:ext cx="10972800" cy="4525963"/>
          </a:xfrm>
        </p:spPr>
        <p:txBody>
          <a:bodyPr/>
          <a:lstStyle/>
          <a:p>
            <a:endParaRPr lang="es-MX" dirty="0"/>
          </a:p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274638"/>
            <a:ext cx="987638" cy="853514"/>
          </a:xfrm>
          <a:prstGeom prst="rect">
            <a:avLst/>
          </a:prstGeom>
        </p:spPr>
      </p:pic>
      <p:sp>
        <p:nvSpPr>
          <p:cNvPr id="8" name="Pergamino horizontal 7"/>
          <p:cNvSpPr/>
          <p:nvPr/>
        </p:nvSpPr>
        <p:spPr>
          <a:xfrm>
            <a:off x="2046514" y="846138"/>
            <a:ext cx="7602583" cy="412786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</a:t>
            </a:r>
            <a:r>
              <a:rPr lang="en-US" sz="2000" b="1" dirty="0" smtClean="0"/>
              <a:t>s </a:t>
            </a:r>
            <a:r>
              <a:rPr lang="en-US" sz="2000" b="1" dirty="0"/>
              <a:t>a connected series of events told through words (written or spoken), </a:t>
            </a:r>
            <a:r>
              <a:rPr lang="en-US" sz="2000" b="1" dirty="0" smtClean="0"/>
              <a:t>imagery, body </a:t>
            </a:r>
            <a:r>
              <a:rPr lang="en-US" sz="2000" b="1" dirty="0"/>
              <a:t>language, performance, music, or any other form of communication</a:t>
            </a:r>
            <a:r>
              <a:rPr lang="en-US" sz="2000" b="1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serie</a:t>
            </a:r>
            <a:r>
              <a:rPr lang="en-US" dirty="0" smtClean="0"/>
              <a:t> de </a:t>
            </a:r>
            <a:r>
              <a:rPr lang="en-US" dirty="0" err="1" smtClean="0"/>
              <a:t>eventos</a:t>
            </a:r>
            <a:r>
              <a:rPr lang="en-US" dirty="0" smtClean="0"/>
              <a:t> </a:t>
            </a:r>
            <a:r>
              <a:rPr lang="en-US" dirty="0" err="1" smtClean="0"/>
              <a:t>contados</a:t>
            </a:r>
            <a:r>
              <a:rPr lang="en-US" dirty="0" smtClean="0"/>
              <a:t> a </a:t>
            </a:r>
            <a:r>
              <a:rPr lang="en-US" dirty="0" err="1" smtClean="0"/>
              <a:t>través</a:t>
            </a:r>
            <a:r>
              <a:rPr lang="en-US" dirty="0" smtClean="0"/>
              <a:t> de palabras ( </a:t>
            </a:r>
            <a:r>
              <a:rPr lang="en-US" dirty="0" err="1" smtClean="0"/>
              <a:t>escritas</a:t>
            </a:r>
            <a:r>
              <a:rPr lang="en-US" dirty="0" smtClean="0"/>
              <a:t> o </a:t>
            </a:r>
            <a:r>
              <a:rPr lang="en-US" dirty="0" err="1" smtClean="0"/>
              <a:t>habladas</a:t>
            </a:r>
            <a:r>
              <a:rPr lang="en-US" dirty="0" smtClean="0"/>
              <a:t>),  </a:t>
            </a:r>
            <a:r>
              <a:rPr lang="en-US" dirty="0" err="1" smtClean="0"/>
              <a:t>imágenes</a:t>
            </a:r>
            <a:r>
              <a:rPr lang="en-US" dirty="0" smtClean="0"/>
              <a:t>, </a:t>
            </a:r>
            <a:r>
              <a:rPr lang="en-US" dirty="0" err="1" smtClean="0"/>
              <a:t>lenguaje</a:t>
            </a:r>
            <a:r>
              <a:rPr lang="en-US" dirty="0" smtClean="0"/>
              <a:t> corporal, </a:t>
            </a:r>
            <a:r>
              <a:rPr lang="en-US" dirty="0" err="1" smtClean="0"/>
              <a:t>música</a:t>
            </a:r>
            <a:r>
              <a:rPr lang="en-US" dirty="0" smtClean="0"/>
              <a:t> o </a:t>
            </a:r>
            <a:r>
              <a:rPr lang="en-US" dirty="0" err="1" smtClean="0"/>
              <a:t>cualquier</a:t>
            </a:r>
            <a:r>
              <a:rPr lang="en-US" dirty="0" smtClean="0"/>
              <a:t> </a:t>
            </a:r>
            <a:r>
              <a:rPr lang="en-US" dirty="0" err="1" smtClean="0"/>
              <a:t>otra</a:t>
            </a:r>
            <a:r>
              <a:rPr lang="en-US" dirty="0" smtClean="0"/>
              <a:t> forma de </a:t>
            </a:r>
            <a:r>
              <a:rPr lang="en-US" dirty="0" err="1" smtClean="0"/>
              <a:t>comunicación</a:t>
            </a:r>
            <a:r>
              <a:rPr lang="en-US" dirty="0" smtClean="0"/>
              <a:t>)</a:t>
            </a:r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09" y="4757769"/>
            <a:ext cx="5438598" cy="11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New </a:t>
            </a:r>
            <a:r>
              <a:rPr lang="es-MX" dirty="0" err="1" smtClean="0"/>
              <a:t>vocabulary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42352" y="1182189"/>
            <a:ext cx="5384800" cy="5479868"/>
          </a:xfrm>
        </p:spPr>
        <p:txBody>
          <a:bodyPr/>
          <a:lstStyle/>
          <a:p>
            <a:r>
              <a:rPr lang="es-MX" dirty="0" err="1" smtClean="0"/>
              <a:t>Sticks</a:t>
            </a:r>
            <a:r>
              <a:rPr lang="es-MX" dirty="0" smtClean="0"/>
              <a:t>:</a:t>
            </a:r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  <a:p>
            <a:r>
              <a:rPr lang="es-MX" dirty="0" err="1" smtClean="0"/>
              <a:t>Bricks</a:t>
            </a:r>
            <a:r>
              <a:rPr lang="es-MX" dirty="0" smtClean="0"/>
              <a:t>: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Straw:</a:t>
            </a:r>
            <a:endParaRPr lang="es-MX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5827152" y="1633623"/>
            <a:ext cx="5384800" cy="4525963"/>
          </a:xfrm>
        </p:spPr>
        <p:txBody>
          <a:bodyPr/>
          <a:lstStyle/>
          <a:p>
            <a:r>
              <a:rPr lang="es-MX" dirty="0" err="1" smtClean="0"/>
              <a:t>Pig</a:t>
            </a:r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r>
              <a:rPr lang="es-MX" dirty="0" smtClean="0"/>
              <a:t>Wolf:</a:t>
            </a:r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  <a:p>
            <a:r>
              <a:rPr lang="es-MX" dirty="0" err="1" smtClean="0"/>
              <a:t>Huff</a:t>
            </a:r>
            <a:r>
              <a:rPr lang="es-MX" dirty="0" smtClean="0"/>
              <a:t>:  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010" y="564124"/>
            <a:ext cx="987638" cy="8535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29002" b="5784"/>
          <a:stretch/>
        </p:blipFill>
        <p:spPr>
          <a:xfrm>
            <a:off x="2583485" y="1417638"/>
            <a:ext cx="2589406" cy="15192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485" y="3119478"/>
            <a:ext cx="2589406" cy="15542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858" y="4908545"/>
            <a:ext cx="2694661" cy="16228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916" y="1277328"/>
            <a:ext cx="3096094" cy="146929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7689" y="2962657"/>
            <a:ext cx="3124321" cy="19458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8794" y="5124579"/>
            <a:ext cx="2925295" cy="13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064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424</Words>
  <Application>Microsoft Office PowerPoint</Application>
  <PresentationFormat>Panorámica</PresentationFormat>
  <Paragraphs>79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1_Tema de Office</vt:lpstr>
      <vt:lpstr>2° GRADE ONLINE CLASS WEEK N°31 DATE: OCTOBER 26 th, 2020</vt:lpstr>
      <vt:lpstr>Presentación de PowerPoint</vt:lpstr>
      <vt:lpstr>Virtual classroom rules</vt:lpstr>
      <vt:lpstr>Importante </vt:lpstr>
      <vt:lpstr>Inicio</vt:lpstr>
      <vt:lpstr>MOTIVACIÓN</vt:lpstr>
      <vt:lpstr>Questions </vt:lpstr>
      <vt:lpstr>What  is  a Story? </vt:lpstr>
      <vt:lpstr>New vocabulary </vt:lpstr>
      <vt:lpstr>Listen and watch the story </vt:lpstr>
      <vt:lpstr>It´s time to read:  The Three Little Pigs</vt:lpstr>
      <vt:lpstr>Presentación de PowerPoint</vt:lpstr>
      <vt:lpstr>Presentación de PowerPoint</vt:lpstr>
      <vt:lpstr>Task 1: Who are the main character?</vt:lpstr>
      <vt:lpstr>Task 2: Which house did the wold visit first? </vt:lpstr>
      <vt:lpstr>Task 3: Story sequences: Write number 1-4, to show the order in which the events took place</vt:lpstr>
      <vt:lpstr>EXIT TICKET 31 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INGLÉS SEMANA N°20 FECHA : 06-08-2020</dc:title>
  <dc:creator>Equipo Jean Piaget</dc:creator>
  <cp:lastModifiedBy>Equipo Jean Piaget</cp:lastModifiedBy>
  <cp:revision>69</cp:revision>
  <dcterms:created xsi:type="dcterms:W3CDTF">2020-08-03T02:54:47Z</dcterms:created>
  <dcterms:modified xsi:type="dcterms:W3CDTF">2020-10-23T19:10:39Z</dcterms:modified>
</cp:coreProperties>
</file>