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58" r:id="rId6"/>
    <p:sldId id="300" r:id="rId7"/>
    <p:sldId id="301" r:id="rId8"/>
    <p:sldId id="304" r:id="rId9"/>
    <p:sldId id="305" r:id="rId10"/>
    <p:sldId id="302" r:id="rId11"/>
    <p:sldId id="297" r:id="rId12"/>
    <p:sldId id="306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9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KLSf36iPqu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FWgI3pEzt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8194" y="2286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CLASES VIRTUALES</a:t>
            </a:r>
            <a:br>
              <a:rPr lang="es-CL" sz="2800" b="1" dirty="0"/>
            </a:br>
            <a:r>
              <a:rPr lang="es-CL" sz="2800" b="1" dirty="0"/>
              <a:t>MÚSICA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b="1" dirty="0"/>
              <a:t>SEMANA </a:t>
            </a:r>
            <a:r>
              <a:rPr lang="es-CL" sz="2800" b="1" dirty="0" smtClean="0"/>
              <a:t>N°31 </a:t>
            </a: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/>
              <a:t>FECHA : </a:t>
            </a:r>
            <a:r>
              <a:rPr lang="es-CL" sz="2800" b="1" dirty="0" smtClean="0"/>
              <a:t>26 al 30 </a:t>
            </a:r>
            <a:r>
              <a:rPr lang="es-CL" sz="2800" b="1" dirty="0"/>
              <a:t>de </a:t>
            </a:r>
            <a:r>
              <a:rPr lang="es-CL" sz="2800" b="1" dirty="0" smtClean="0"/>
              <a:t>Octubre </a:t>
            </a:r>
            <a:endParaRPr lang="es-CL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7808" y="5916452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</a:t>
            </a: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ambiente seguro y </a:t>
            </a: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92684"/>
            <a:ext cx="1052452" cy="102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765935" y="2204864"/>
            <a:ext cx="5612130" cy="31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1087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MÚSICA - SEMANA 31 </a:t>
            </a:r>
          </a:p>
          <a:p>
            <a:pPr algn="ctr"/>
            <a:r>
              <a:rPr lang="es-CL" sz="2000" b="1" dirty="0" smtClean="0"/>
              <a:t>Musicograma  Estrellita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Nombre: </a:t>
            </a:r>
            <a:r>
              <a:rPr lang="es-CL" dirty="0"/>
              <a:t>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652120" y="5229200"/>
            <a:ext cx="2952328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 tu </a:t>
            </a:r>
            <a:r>
              <a:rPr lang="es-CL" dirty="0" smtClean="0"/>
              <a:t>profesora jefe.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458044" y="2420888"/>
            <a:ext cx="8506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400" b="1" i="1" u="sng" dirty="0"/>
              <a:t>De acuerdo a la </a:t>
            </a:r>
            <a:r>
              <a:rPr lang="es-CL" sz="2400" b="1" i="1" u="sng" dirty="0" smtClean="0"/>
              <a:t>clase:</a:t>
            </a:r>
            <a:endParaRPr lang="es-CL" sz="2400" b="1" dirty="0" smtClean="0"/>
          </a:p>
          <a:p>
            <a:r>
              <a:rPr lang="es-CL" sz="2000" dirty="0" smtClean="0"/>
              <a:t>Responde el ticket de salida dentro de la clase:</a:t>
            </a:r>
          </a:p>
          <a:p>
            <a:r>
              <a:rPr lang="es-CL" sz="2000" b="1" dirty="0" smtClean="0"/>
              <a:t>1.-¿Qué es la musicograma?</a:t>
            </a:r>
          </a:p>
          <a:p>
            <a:r>
              <a:rPr lang="es-CL" sz="2000" b="1" dirty="0" smtClean="0"/>
              <a:t>---------------------------------------------------------------------------------------------------------------------------------------------------------------------------------------------------------------------</a:t>
            </a:r>
            <a:endParaRPr lang="es-CL" sz="2000" b="1" dirty="0"/>
          </a:p>
          <a:p>
            <a:r>
              <a:rPr lang="es-CL" sz="2000" b="1" dirty="0" smtClean="0"/>
              <a:t>2.- Practicar y ensayar la canción  ya que será evaluada la clase siguiente como evaluación formativa.</a:t>
            </a:r>
          </a:p>
          <a:p>
            <a:endParaRPr lang="es-CL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91" y="4657786"/>
            <a:ext cx="2168859" cy="222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Indicadores a evaluar </a:t>
            </a:r>
            <a:endParaRPr lang="es-CL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149452"/>
              </p:ext>
            </p:extLst>
          </p:nvPr>
        </p:nvGraphicFramePr>
        <p:xfrm>
          <a:off x="457200" y="1600200"/>
          <a:ext cx="82296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Indicadores a evaluar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Puntaje real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Puntaje obtenido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Cantan  la canción siguiendo el ritmo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El dibujo esta</a:t>
                      </a:r>
                      <a:r>
                        <a:rPr lang="es-CL" baseline="0" dirty="0" smtClean="0"/>
                        <a:t> relacionado con el musicograma «la estrella»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Demuestra interés y alegría por el desarrollo de la actividad.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2880320" cy="161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26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195487"/>
              </p:ext>
            </p:extLst>
          </p:nvPr>
        </p:nvGraphicFramePr>
        <p:xfrm>
          <a:off x="251520" y="1196752"/>
          <a:ext cx="8136904" cy="3530624"/>
        </p:xfrm>
        <a:graphic>
          <a:graphicData uri="http://schemas.openxmlformats.org/drawingml/2006/table">
            <a:tbl>
              <a:tblPr firstRow="1" firstCol="1" bandRow="1"/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Música</a:t>
                      </a:r>
                      <a:r>
                        <a:rPr lang="es-CL" sz="18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2do. Básico  A y B</a:t>
                      </a:r>
                      <a:endParaRPr lang="es-CL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ISABEL GÓMEZ    2do. A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PRISCILA</a:t>
                      </a:r>
                      <a:r>
                        <a:rPr lang="es-CL" sz="18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SALAS  2do. B</a:t>
                      </a:r>
                      <a:endParaRPr lang="es-CL" sz="1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OA 04</a:t>
                      </a:r>
                      <a:r>
                        <a:rPr lang="es-CL" sz="1800" b="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8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CL" sz="18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Cantar </a:t>
                      </a:r>
                      <a:r>
                        <a:rPr lang="es-CL" sz="1800" b="0" i="0" dirty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al unísono y a más voces y tocar instrumentos de percusión, melódicos (metalófono, flauta dulce u otros) y/o armónicos (guitarra, teclado, otros).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5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Acompañan libremente canciones aprendidas con percusión corporal (palmas, pies u otros).</a:t>
                      </a:r>
                      <a:endParaRPr lang="es-ES" sz="18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Preparación cuerpo y voz para cantar y percutir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Realizan </a:t>
                      </a:r>
                      <a:r>
                        <a:rPr lang="es-MX" sz="18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percusión rítmica con musicograma</a:t>
                      </a:r>
                      <a:endParaRPr lang="es-CL" sz="18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entury Gothic" panose="020B0502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Formativa  a través de ticket </a:t>
                      </a:r>
                      <a:r>
                        <a:rPr lang="es-ES" sz="18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ES" sz="18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salida .</a:t>
                      </a:r>
                      <a:endParaRPr lang="es-ES" sz="18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860">
            <a:off x="7157077" y="4622016"/>
            <a:ext cx="1222237" cy="183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9084">
            <a:off x="831439" y="4468492"/>
            <a:ext cx="1590357" cy="218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97441"/>
            <a:ext cx="2880320" cy="151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26260" cy="272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762016" cy="298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575391" cy="13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8315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855845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sz="2800" b="1" dirty="0"/>
              <a:t>Inicio</a:t>
            </a:r>
            <a:br>
              <a:rPr lang="es-MX" sz="2800" b="1" dirty="0"/>
            </a:br>
            <a:r>
              <a:rPr lang="es-MX" sz="2800" b="1" dirty="0"/>
              <a:t>Activación Conocimientos Previos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723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1835696" y="1392996"/>
            <a:ext cx="2484276" cy="646331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r>
              <a:rPr lang="es-CL" sz="3600" b="1" dirty="0" smtClean="0"/>
              <a:t>Recuerdan:</a:t>
            </a:r>
            <a:endParaRPr lang="es-CL" sz="5400" b="1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2348880"/>
            <a:ext cx="462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omic Sans MS" panose="030F0702030302020204" pitchFamily="66" charset="0"/>
              </a:rPr>
              <a:t>¿Saben que es la musicograma?</a:t>
            </a:r>
            <a:endParaRPr lang="es-CL" sz="2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34" y="3818591"/>
            <a:ext cx="2496914" cy="146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292152" cy="146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21" y="2342910"/>
            <a:ext cx="2448272" cy="144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25262"/>
          </a:xfrm>
        </p:spPr>
        <p:txBody>
          <a:bodyPr>
            <a:noAutofit/>
          </a:bodyPr>
          <a:lstStyle/>
          <a:p>
            <a:pPr algn="l"/>
            <a:r>
              <a:rPr lang="es-MX" sz="3200" dirty="0" smtClean="0">
                <a:solidFill>
                  <a:schemeClr val="bg1"/>
                </a:solidFill>
              </a:rPr>
              <a:t>CONOCIMIENTOS PREVIOS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80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 rot="2228792">
            <a:off x="7450137" y="1784599"/>
            <a:ext cx="150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Agency FB" pitchFamily="34" charset="0"/>
              </a:rPr>
              <a:t>Se repite</a:t>
            </a:r>
            <a:endParaRPr lang="es-CL" sz="2800" b="1" dirty="0">
              <a:latin typeface="Agency FB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45309" y="1184852"/>
            <a:ext cx="5848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hlinkClick r:id="rId4"/>
              </a:rPr>
              <a:t>https://</a:t>
            </a:r>
            <a:r>
              <a:rPr lang="es-CL" b="1" dirty="0" smtClean="0">
                <a:hlinkClick r:id="rId4"/>
              </a:rPr>
              <a:t>www.youtube.com/watch?v=KLSf36iPqu8</a:t>
            </a:r>
            <a:r>
              <a:rPr lang="es-CL" b="1" dirty="0" smtClean="0"/>
              <a:t> </a:t>
            </a:r>
            <a:endParaRPr lang="es-C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09" y="1989531"/>
            <a:ext cx="6337111" cy="407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b="1" dirty="0" smtClean="0"/>
              <a:t>¿Qué es la musicograma?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Son </a:t>
            </a:r>
            <a:r>
              <a:rPr lang="es-CL" dirty="0"/>
              <a:t>gráficos o dibujos que representan los diferentes elementos que intervienen en una obra musical (ritmo, frases, timbres, compases, etc.). </a:t>
            </a:r>
            <a:endParaRPr lang="es-CL" dirty="0" smtClean="0"/>
          </a:p>
          <a:p>
            <a:r>
              <a:rPr lang="es-CL" sz="4400" b="1" dirty="0" smtClean="0"/>
              <a:t>¿Para que nos ayudan?</a:t>
            </a:r>
          </a:p>
          <a:p>
            <a:pPr marL="0" indent="0">
              <a:buNone/>
            </a:pPr>
            <a:r>
              <a:rPr lang="es-CL" dirty="0" smtClean="0"/>
              <a:t>Ayudan </a:t>
            </a:r>
            <a:r>
              <a:rPr lang="es-CL" dirty="0"/>
              <a:t>a comprender la música, a mirarla y a escucharla de forma </a:t>
            </a:r>
            <a:r>
              <a:rPr lang="es-CL" dirty="0" smtClean="0"/>
              <a:t>activa.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255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76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b="1" dirty="0" smtClean="0">
                <a:solidFill>
                  <a:schemeClr val="bg1"/>
                </a:solidFill>
              </a:rPr>
              <a:t/>
            </a:r>
            <a:br>
              <a:rPr lang="es-CL" b="1" dirty="0" smtClean="0">
                <a:solidFill>
                  <a:schemeClr val="bg1"/>
                </a:solidFill>
              </a:rPr>
            </a:br>
            <a:r>
              <a:rPr lang="es-CL" b="1" dirty="0">
                <a:solidFill>
                  <a:schemeClr val="bg1"/>
                </a:solidFill>
              </a:rPr>
              <a:t/>
            </a:r>
            <a:br>
              <a:rPr lang="es-CL" b="1" dirty="0">
                <a:solidFill>
                  <a:schemeClr val="bg1"/>
                </a:solidFill>
              </a:rPr>
            </a:br>
            <a:r>
              <a:rPr lang="es-CL" b="1" dirty="0" smtClean="0">
                <a:solidFill>
                  <a:schemeClr val="bg1"/>
                </a:solidFill>
              </a:rPr>
              <a:t/>
            </a:r>
            <a:br>
              <a:rPr lang="es-CL" b="1" dirty="0" smtClean="0">
                <a:solidFill>
                  <a:schemeClr val="bg1"/>
                </a:solidFill>
              </a:rPr>
            </a:br>
            <a:r>
              <a:rPr lang="es-CL" sz="4000" b="1" dirty="0" smtClean="0">
                <a:solidFill>
                  <a:schemeClr val="bg1"/>
                </a:solidFill>
              </a:rPr>
              <a:t>Desarrollo de </a:t>
            </a:r>
            <a:r>
              <a:rPr lang="es-CL" sz="4000" b="1" dirty="0">
                <a:solidFill>
                  <a:schemeClr val="bg1"/>
                </a:solidFill>
              </a:rPr>
              <a:t>la </a:t>
            </a:r>
            <a:r>
              <a:rPr lang="es-CL" sz="4000" b="1" dirty="0" smtClean="0">
                <a:solidFill>
                  <a:schemeClr val="bg1"/>
                </a:solidFill>
              </a:rPr>
              <a:t>clase:</a:t>
            </a:r>
            <a:r>
              <a:rPr lang="es-CL" b="1" dirty="0" smtClean="0">
                <a:solidFill>
                  <a:schemeClr val="bg1"/>
                </a:solidFill>
              </a:rPr>
              <a:t/>
            </a:r>
            <a:br>
              <a:rPr lang="es-CL" b="1" dirty="0" smtClean="0">
                <a:solidFill>
                  <a:schemeClr val="bg1"/>
                </a:solidFill>
              </a:rPr>
            </a:br>
            <a:r>
              <a:rPr lang="es-CL" b="1" dirty="0">
                <a:solidFill>
                  <a:schemeClr val="bg1"/>
                </a:solidFill>
              </a:rPr>
              <a:t/>
            </a:r>
            <a:br>
              <a:rPr lang="es-CL" b="1" dirty="0">
                <a:solidFill>
                  <a:schemeClr val="bg1"/>
                </a:solidFill>
              </a:rPr>
            </a:br>
            <a:r>
              <a:rPr lang="es-CL" b="1" dirty="0">
                <a:hlinkClick r:id="rId2"/>
              </a:rPr>
              <a:t>https://</a:t>
            </a:r>
            <a:r>
              <a:rPr lang="es-CL" b="1" dirty="0" smtClean="0">
                <a:hlinkClick r:id="rId2"/>
              </a:rPr>
              <a:t>www.youtube.com/watch?v=FWgI3pEzt04</a:t>
            </a:r>
            <a:r>
              <a:rPr lang="es-CL" b="1" dirty="0" smtClean="0"/>
              <a:t> </a:t>
            </a:r>
            <a:endParaRPr lang="es-CL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5614903" cy="31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680"/>
            <a:ext cx="10541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4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461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Ahora te toca a ti…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Hoja de Block </a:t>
            </a:r>
          </a:p>
          <a:p>
            <a:r>
              <a:rPr lang="es-CL" dirty="0" smtClean="0"/>
              <a:t>Plumón</a:t>
            </a:r>
          </a:p>
          <a:p>
            <a:r>
              <a:rPr lang="es-CL" dirty="0" smtClean="0"/>
              <a:t>Y a dibujar según la letra de la canción y lo observado en el video. </a:t>
            </a: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97">
            <a:off x="846130" y="4084494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258">
            <a:off x="4644008" y="4160781"/>
            <a:ext cx="2295698" cy="229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36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406</Words>
  <Application>Microsoft Office PowerPoint</Application>
  <PresentationFormat>Presentación en pantalla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CLASES VIRTUALES MÚSICA SEMANA N°31  FECHA : 26 al 30 de Octubre </vt:lpstr>
      <vt:lpstr>Presentación de PowerPoint</vt:lpstr>
      <vt:lpstr> </vt:lpstr>
      <vt:lpstr>Importante:</vt:lpstr>
      <vt:lpstr>Inicio Activación Conocimientos Previos</vt:lpstr>
      <vt:lpstr>CONOCIMIENTOS PREVIOS</vt:lpstr>
      <vt:lpstr>¿Qué es la musicograma?</vt:lpstr>
      <vt:lpstr>   Desarrollo de la clase:  https://www.youtube.com/watch?v=FWgI3pEzt04 </vt:lpstr>
      <vt:lpstr>Ahora te toca a ti…</vt:lpstr>
      <vt:lpstr>Presentación de PowerPoint</vt:lpstr>
      <vt:lpstr>Indicadores a evaluar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135</cp:revision>
  <dcterms:created xsi:type="dcterms:W3CDTF">2020-07-06T03:06:52Z</dcterms:created>
  <dcterms:modified xsi:type="dcterms:W3CDTF">2020-10-23T17:31:21Z</dcterms:modified>
</cp:coreProperties>
</file>