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98" r:id="rId3"/>
    <p:sldId id="256" r:id="rId4"/>
    <p:sldId id="295" r:id="rId5"/>
    <p:sldId id="294" r:id="rId6"/>
    <p:sldId id="258" r:id="rId7"/>
    <p:sldId id="309" r:id="rId8"/>
    <p:sldId id="304" r:id="rId9"/>
    <p:sldId id="305" r:id="rId10"/>
    <p:sldId id="308" r:id="rId11"/>
    <p:sldId id="307" r:id="rId12"/>
    <p:sldId id="306" r:id="rId13"/>
    <p:sldId id="297" r:id="rId14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39" autoAdjust="0"/>
    <p:restoredTop sz="86477" autoAdjust="0"/>
  </p:normalViewPr>
  <p:slideViewPr>
    <p:cSldViewPr>
      <p:cViewPr>
        <p:scale>
          <a:sx n="70" d="100"/>
          <a:sy n="70" d="100"/>
        </p:scale>
        <p:origin x="-13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9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22-10-2020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22-10-2020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22-10-2020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22-10-2020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22-10-2020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22-10-2020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22-10-2020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22-10-2020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22-10-2020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22-10-2020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22-10-2020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22-10-2020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22-10-2020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br>
              <a:rPr lang="es-CL" sz="2800" b="1" dirty="0" smtClean="0"/>
            </a:br>
            <a:r>
              <a:rPr lang="es-CL" sz="2800" b="1" dirty="0" smtClean="0"/>
              <a:t>Orientación 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SEMANA 31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26 octubre al 30 de octubre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CL" sz="3600" dirty="0" smtClean="0"/>
              <a:t>Desarrollo de la clase</a:t>
            </a:r>
            <a:endParaRPr lang="es-CL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1800" dirty="0" smtClean="0"/>
              <a:t>1.- Observa las imágenes y comenta cuáles son de comida saludable y cuáles no.</a:t>
            </a:r>
          </a:p>
          <a:p>
            <a:pPr marL="0" indent="0">
              <a:buNone/>
            </a:pPr>
            <a:endParaRPr lang="es-CL" sz="3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712968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3270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Pauta de autoevaluación </a:t>
            </a:r>
            <a:r>
              <a:rPr lang="es-CL" sz="2700" dirty="0" smtClean="0"/>
              <a:t>(explique para qué sirve)</a:t>
            </a:r>
            <a:endParaRPr lang="es-CL" sz="2700" dirty="0"/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6761014"/>
              </p:ext>
            </p:extLst>
          </p:nvPr>
        </p:nvGraphicFramePr>
        <p:xfrm>
          <a:off x="457200" y="1600200"/>
          <a:ext cx="6131024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6928"/>
                <a:gridCol w="360040"/>
                <a:gridCol w="504056"/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CONDUCTAS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SI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NO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Es saludable comer papas fritas</a:t>
                      </a:r>
                      <a:r>
                        <a:rPr lang="es-CL" baseline="0" dirty="0" smtClean="0"/>
                        <a:t> todos los días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Es saludable tomar leche al desayuno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Es bueno comer</a:t>
                      </a:r>
                      <a:r>
                        <a:rPr lang="es-CL" baseline="0" dirty="0" smtClean="0"/>
                        <a:t>  verduras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Es bueno comer frutas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Es malo</a:t>
                      </a:r>
                      <a:r>
                        <a:rPr lang="es-CL" baseline="0" dirty="0" smtClean="0"/>
                        <a:t> para la salud física y mental alimentarse mal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Es bueno tomar jugos naturales, agua en vez de bebidas,</a:t>
                      </a:r>
                      <a:r>
                        <a:rPr lang="es-CL" baseline="0" dirty="0" smtClean="0"/>
                        <a:t> jugos u otros.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Es importante realizar actividades</a:t>
                      </a:r>
                      <a:r>
                        <a:rPr lang="es-CL" baseline="0" dirty="0" smtClean="0"/>
                        <a:t> físicas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177287"/>
              </p:ext>
            </p:extLst>
          </p:nvPr>
        </p:nvGraphicFramePr>
        <p:xfrm>
          <a:off x="467544" y="5868497"/>
          <a:ext cx="864096" cy="6568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</a:tblGrid>
              <a:tr h="656847">
                <a:tc>
                  <a:txBody>
                    <a:bodyPr/>
                    <a:lstStyle/>
                    <a:p>
                      <a:r>
                        <a:rPr lang="es-CL" sz="1400" dirty="0" smtClean="0"/>
                        <a:t>N: No</a:t>
                      </a:r>
                    </a:p>
                    <a:p>
                      <a:r>
                        <a:rPr lang="es-CL" sz="1400" dirty="0" smtClean="0"/>
                        <a:t>S: Si</a:t>
                      </a:r>
                      <a:endParaRPr lang="es-CL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450822"/>
            <a:ext cx="1968500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251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ASIGNATURA</a:t>
            </a:r>
          </a:p>
          <a:p>
            <a:pPr algn="ctr"/>
            <a:r>
              <a:rPr lang="es-CL" sz="2000" b="1" dirty="0" smtClean="0"/>
              <a:t>SEMANA 29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2420888"/>
            <a:ext cx="79208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u="sng" dirty="0" smtClean="0"/>
              <a:t>INDICADORES DE EVALUACIÓN PARA EL OA4</a:t>
            </a:r>
          </a:p>
          <a:p>
            <a:pPr algn="ctr"/>
            <a:endParaRPr lang="es-CL" b="1" u="sng" dirty="0"/>
          </a:p>
          <a:p>
            <a:r>
              <a:rPr lang="es-CL" b="1" dirty="0"/>
              <a:t>Diferencian hábitos de alimentación saludable y no saludable y clasifican sustancias saludables y no saludables</a:t>
            </a:r>
            <a:r>
              <a:rPr lang="es-CL" b="1" dirty="0" smtClean="0"/>
              <a:t>.</a:t>
            </a:r>
          </a:p>
          <a:p>
            <a:endParaRPr lang="es-CL" b="1" u="sng" dirty="0" smtClean="0"/>
          </a:p>
          <a:p>
            <a:r>
              <a:rPr lang="es-CL" dirty="0" smtClean="0"/>
              <a:t>1.-  </a:t>
            </a:r>
            <a:r>
              <a:rPr lang="es-CL" dirty="0" smtClean="0"/>
              <a:t>¿Qué </a:t>
            </a:r>
            <a:r>
              <a:rPr lang="es-CL" dirty="0" smtClean="0"/>
              <a:t>es una alimentación saludable?</a:t>
            </a:r>
          </a:p>
          <a:p>
            <a:r>
              <a:rPr lang="es-CL" dirty="0" smtClean="0"/>
              <a:t>2.- </a:t>
            </a:r>
            <a:r>
              <a:rPr lang="es-CL" dirty="0" smtClean="0"/>
              <a:t>¿Qué </a:t>
            </a:r>
            <a:r>
              <a:rPr lang="es-CL" dirty="0" smtClean="0"/>
              <a:t>alimentos debo consumir en mayor cantidad?</a:t>
            </a:r>
          </a:p>
          <a:p>
            <a:r>
              <a:rPr lang="es-CL" dirty="0" smtClean="0"/>
              <a:t>3</a:t>
            </a:r>
            <a:r>
              <a:rPr lang="es-CL" smtClean="0"/>
              <a:t>.- </a:t>
            </a:r>
            <a:r>
              <a:rPr lang="es-CL" smtClean="0"/>
              <a:t>¿Por </a:t>
            </a:r>
            <a:r>
              <a:rPr lang="es-CL" dirty="0" smtClean="0"/>
              <a:t>qué es importante comer sano?</a:t>
            </a:r>
          </a:p>
          <a:p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5508104" y="5157192"/>
            <a:ext cx="3384376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Enviar fotografía de este ticket de salida al: </a:t>
            </a:r>
          </a:p>
          <a:p>
            <a:pPr algn="ctr"/>
            <a:r>
              <a:rPr lang="es-CL" dirty="0" smtClean="0"/>
              <a:t>Correo: de profesora jefe</a:t>
            </a:r>
          </a:p>
          <a:p>
            <a:pPr algn="ctr"/>
            <a:r>
              <a:rPr lang="es-CL" dirty="0" smtClean="0"/>
              <a:t>Celular: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14" y="4627115"/>
            <a:ext cx="2493963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916589"/>
              </p:ext>
            </p:extLst>
          </p:nvPr>
        </p:nvGraphicFramePr>
        <p:xfrm>
          <a:off x="467544" y="544457"/>
          <a:ext cx="8136904" cy="5260805"/>
        </p:xfrm>
        <a:graphic>
          <a:graphicData uri="http://schemas.openxmlformats.org/drawingml/2006/table">
            <a:tbl>
              <a:tblPr firstRow="1" firstCol="1" bandRow="1"/>
              <a:tblGrid>
                <a:gridCol w="2575592"/>
                <a:gridCol w="5561312"/>
              </a:tblGrid>
              <a:tr h="3746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ORIENTACIÓN /KINDER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0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CONVIVENCIA ESCOLAR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0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39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 4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Identificar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y practicar en forma guiada conductas protectoras y de autocuidado en relación a hábitos de alimentación. 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7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 smtClean="0"/>
                        <a:t>Diferencian hábitos de alimentación saludable y no saludable</a:t>
                      </a:r>
                      <a:r>
                        <a:rPr lang="es-CL" sz="1600" baseline="0" dirty="0" smtClean="0"/>
                        <a:t> y clasifican sustancias saludables y no saludables.</a:t>
                      </a:r>
                      <a:endParaRPr lang="es-CL" sz="1600" dirty="0" smtClean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6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Actitudes que favorezcan </a:t>
                      </a:r>
                      <a:r>
                        <a:rPr lang="es-CL" sz="160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el autocuidado.</a:t>
                      </a: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3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Identificar y practicar hábitos de alimentación</a:t>
                      </a:r>
                      <a:r>
                        <a:rPr lang="es-CL" sz="16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saludable</a:t>
                      </a: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30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600" b="0" dirty="0" smtClean="0">
                          <a:effectLst/>
                          <a:latin typeface="+mn-lt"/>
                        </a:rPr>
                        <a:t>Saca una foto a tu cuaderno con las respuestas del ticket de salida y envíalas a correo electrónico de tu profesor jefe.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939"/>
          <a:stretch/>
        </p:blipFill>
        <p:spPr bwMode="auto">
          <a:xfrm>
            <a:off x="0" y="-39186"/>
            <a:ext cx="9144000" cy="689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51520" y="26064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i="1" dirty="0" smtClean="0">
                <a:solidFill>
                  <a:srgbClr val="FF0000"/>
                </a:solidFill>
              </a:rPr>
              <a:t>Sugerencia</a:t>
            </a:r>
          </a:p>
          <a:p>
            <a:r>
              <a:rPr lang="es-CL" sz="1600" i="1" dirty="0" smtClean="0">
                <a:solidFill>
                  <a:srgbClr val="FF0000"/>
                </a:solidFill>
              </a:rPr>
              <a:t>De reglas virtuales. Puede usar otras</a:t>
            </a:r>
            <a:endParaRPr lang="es-CL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2623"/>
          <a:stretch/>
        </p:blipFill>
        <p:spPr bwMode="auto">
          <a:xfrm>
            <a:off x="31065" y="10950"/>
            <a:ext cx="9112935" cy="688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83451" y="116632"/>
            <a:ext cx="2245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i="1" dirty="0" smtClean="0">
                <a:solidFill>
                  <a:srgbClr val="FF0000"/>
                </a:solidFill>
              </a:rPr>
              <a:t>Sugerencia para usar en sus presentaciones</a:t>
            </a:r>
          </a:p>
          <a:p>
            <a:r>
              <a:rPr lang="es-CL" i="1" dirty="0" smtClean="0">
                <a:solidFill>
                  <a:srgbClr val="FF0000"/>
                </a:solidFill>
              </a:rPr>
              <a:t>*optativo </a:t>
            </a:r>
            <a:endParaRPr lang="es-CL" i="1" dirty="0">
              <a:solidFill>
                <a:srgbClr val="FF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 smtClean="0"/>
              <a:t>       ¡Observa el siguiente video y comenta!</a:t>
            </a:r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sz="3000" dirty="0">
                <a:solidFill>
                  <a:srgbClr val="FF0000"/>
                </a:solidFill>
              </a:rPr>
              <a:t>https://www.youtube.com/watch?v=NP2fG2h7dAY</a:t>
            </a:r>
          </a:p>
        </p:txBody>
      </p:sp>
    </p:spTree>
    <p:extLst>
      <p:ext uri="{BB962C8B-B14F-4D97-AF65-F5344CB8AC3E}">
        <p14:creationId xmlns:p14="http://schemas.microsoft.com/office/powerpoint/2010/main" val="133787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512167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Inicio</a:t>
            </a:r>
            <a:br>
              <a:rPr lang="es-CL" dirty="0" smtClean="0"/>
            </a:br>
            <a:r>
              <a:rPr lang="es-CL" dirty="0" smtClean="0"/>
              <a:t>Activación Conocimientos Previos</a:t>
            </a:r>
            <a:endParaRPr lang="es-CL" dirty="0"/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467544" y="2420888"/>
            <a:ext cx="8352928" cy="3888432"/>
          </a:xfrm>
        </p:spPr>
        <p:txBody>
          <a:bodyPr>
            <a:normAutofit/>
          </a:bodyPr>
          <a:lstStyle/>
          <a:p>
            <a:pPr algn="just"/>
            <a:endParaRPr lang="es-CL" sz="3000" b="1" dirty="0" smtClean="0"/>
          </a:p>
          <a:p>
            <a:r>
              <a:rPr lang="es-CL" sz="5400" b="1" dirty="0" smtClean="0">
                <a:solidFill>
                  <a:schemeClr val="tx2"/>
                </a:solidFill>
              </a:rPr>
              <a:t>¿Qué es la alimentación saludable?</a:t>
            </a:r>
          </a:p>
          <a:p>
            <a:pPr algn="just"/>
            <a:endParaRPr lang="es-CL" sz="3000" b="1" dirty="0" smtClean="0"/>
          </a:p>
          <a:p>
            <a:pPr algn="just"/>
            <a:r>
              <a:rPr lang="es-CL" sz="3000" b="1" dirty="0" smtClean="0"/>
              <a:t> </a:t>
            </a:r>
          </a:p>
          <a:p>
            <a:pPr algn="just"/>
            <a:endParaRPr lang="es-CL" sz="4000" b="1" dirty="0" smtClean="0"/>
          </a:p>
          <a:p>
            <a:endParaRPr lang="es-CL" sz="4000" b="1" dirty="0" smtClean="0"/>
          </a:p>
          <a:p>
            <a:endParaRPr lang="es-CL" b="1" dirty="0" smtClean="0"/>
          </a:p>
          <a:p>
            <a:endParaRPr lang="es-CL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" y="87957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573016"/>
            <a:ext cx="1968500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REFLEXIÓN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L" sz="3000" dirty="0" smtClean="0"/>
              <a:t>Observa el siguiente video y comenta con tu profesora y compañeros</a:t>
            </a:r>
          </a:p>
          <a:p>
            <a:pPr marL="0" indent="0" algn="ctr">
              <a:buNone/>
            </a:pPr>
            <a:endParaRPr lang="es-CL" sz="3000" dirty="0"/>
          </a:p>
          <a:p>
            <a:pPr marL="0" indent="0" algn="ctr">
              <a:buNone/>
            </a:pPr>
            <a:endParaRPr lang="es-CL" sz="3000" dirty="0" smtClean="0"/>
          </a:p>
          <a:p>
            <a:pPr marL="0" indent="0" algn="ctr">
              <a:buNone/>
            </a:pPr>
            <a:r>
              <a:rPr lang="es-CL" sz="3000" dirty="0">
                <a:solidFill>
                  <a:srgbClr val="FF0000"/>
                </a:solidFill>
              </a:rPr>
              <a:t>https://www.youtube.com/watch?v=QeXzKg95H8c</a:t>
            </a:r>
            <a:endParaRPr lang="es-CL" sz="30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s-CL" sz="3000" dirty="0" smtClean="0"/>
          </a:p>
        </p:txBody>
      </p:sp>
    </p:spTree>
    <p:extLst>
      <p:ext uri="{BB962C8B-B14F-4D97-AF65-F5344CB8AC3E}">
        <p14:creationId xmlns:p14="http://schemas.microsoft.com/office/powerpoint/2010/main" val="13248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z="4800" dirty="0" smtClean="0"/>
              <a:t>Concepto de Alimentación Saludable</a:t>
            </a:r>
            <a:endParaRPr lang="es-CL" sz="4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dirty="0" smtClean="0"/>
              <a:t>Se </a:t>
            </a:r>
            <a:r>
              <a:rPr lang="es-CL" dirty="0"/>
              <a:t>puede decir que la </a:t>
            </a:r>
            <a:r>
              <a:rPr lang="es-CL" b="1" dirty="0"/>
              <a:t>alimentación saludable </a:t>
            </a:r>
            <a:r>
              <a:rPr lang="es-CL" dirty="0"/>
              <a:t>es aquella que proporciona los </a:t>
            </a:r>
            <a:r>
              <a:rPr lang="es-CL" dirty="0" smtClean="0"/>
              <a:t>nutrientes, que son </a:t>
            </a:r>
            <a:r>
              <a:rPr lang="es-CL" dirty="0"/>
              <a:t>compuestos químicos contenidos en los alimentos que aportan a las células todo lo que necesitan para </a:t>
            </a:r>
            <a:r>
              <a:rPr lang="es-CL" dirty="0" smtClean="0"/>
              <a:t>vivir, y que proporcionan al </a:t>
            </a:r>
            <a:r>
              <a:rPr lang="es-CL" dirty="0"/>
              <a:t>cuerpo </a:t>
            </a:r>
            <a:r>
              <a:rPr lang="es-CL" dirty="0" smtClean="0"/>
              <a:t>lo necesario </a:t>
            </a:r>
            <a:r>
              <a:rPr lang="es-CL" dirty="0"/>
              <a:t>para mantener el buen funcionamiento del organismo, conservar o restablecer la salud, minimizar el riesgo de </a:t>
            </a:r>
            <a:r>
              <a:rPr lang="es-CL" dirty="0" smtClean="0"/>
              <a:t>enfermedades.</a:t>
            </a:r>
          </a:p>
        </p:txBody>
      </p:sp>
    </p:spTree>
    <p:extLst>
      <p:ext uri="{BB962C8B-B14F-4D97-AF65-F5344CB8AC3E}">
        <p14:creationId xmlns:p14="http://schemas.microsoft.com/office/powerpoint/2010/main" val="10166986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2622</TotalTime>
  <Words>481</Words>
  <Application>Microsoft Office PowerPoint</Application>
  <PresentationFormat>Presentación en pantalla (4:3)</PresentationFormat>
  <Paragraphs>77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4" baseType="lpstr">
      <vt:lpstr>Tema de Office</vt:lpstr>
      <vt:lpstr>1_Tema de Office</vt:lpstr>
      <vt:lpstr>PLANIFICACIÓN  CLASES VIRTUALES Orientación  SEMANA 31 FECHA : 26 octubre al 30 de octubre</vt:lpstr>
      <vt:lpstr>Presentación de PowerPoint</vt:lpstr>
      <vt:lpstr>Presentación de PowerPoint</vt:lpstr>
      <vt:lpstr>Presentación de PowerPoint</vt:lpstr>
      <vt:lpstr>Importante:</vt:lpstr>
      <vt:lpstr>Presentación de PowerPoint</vt:lpstr>
      <vt:lpstr>Inicio Activación Conocimientos Previos</vt:lpstr>
      <vt:lpstr>REFLEXIÓN</vt:lpstr>
      <vt:lpstr>Concepto de Alimentación Saludable</vt:lpstr>
      <vt:lpstr>Desarrollo de la clase</vt:lpstr>
      <vt:lpstr>Pauta de autoevaluación (explique para qué sirve)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114</cp:revision>
  <dcterms:created xsi:type="dcterms:W3CDTF">2020-07-06T03:06:52Z</dcterms:created>
  <dcterms:modified xsi:type="dcterms:W3CDTF">2020-10-22T22:12:20Z</dcterms:modified>
</cp:coreProperties>
</file>