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64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onstanza.barrios@colegio-jeanpiaget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Rancagua </a:t>
            </a:r>
            <a:r>
              <a:rPr lang="es-CL" sz="1600" dirty="0"/>
              <a:t>, </a:t>
            </a:r>
            <a:r>
              <a:rPr lang="es-CL" sz="1600" dirty="0" smtClean="0"/>
              <a:t>25 de </a:t>
            </a:r>
            <a:r>
              <a:rPr lang="es-CL" sz="1600" dirty="0"/>
              <a:t>Mayo, 2020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9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25 de </a:t>
            </a:r>
            <a:r>
              <a:rPr lang="es-CL" sz="2000" b="1" u="sng" dirty="0"/>
              <a:t>MAYO     AL    </a:t>
            </a:r>
            <a:r>
              <a:rPr lang="es-CL" sz="2000" b="1" u="sng" dirty="0" smtClean="0"/>
              <a:t>29 DE </a:t>
            </a:r>
            <a:r>
              <a:rPr lang="es-CL" sz="2000" b="1" u="sng" dirty="0"/>
              <a:t>MAYO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35112"/>
              </p:ext>
            </p:extLst>
          </p:nvPr>
        </p:nvGraphicFramePr>
        <p:xfrm>
          <a:off x="323528" y="1916833"/>
          <a:ext cx="8208912" cy="3426457"/>
        </p:xfrm>
        <a:graphic>
          <a:graphicData uri="http://schemas.openxmlformats.org/drawingml/2006/table">
            <a:tbl>
              <a:tblPr/>
              <a:tblGrid>
                <a:gridCol w="235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Artes Visuales 3°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Constanza Estefani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Orden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y comparación de números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Expresar y crear trabajos de arte con un propósito expresivo personal y basados en la 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observación del: entorno cultural: creencias de distintas culturas (mitos, seres imaginarios, 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dioses, fiestas, tradiciones, otros). (OA1)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Realizar bocetos de personajes de su imaginación basados en un cuento de su preferencia para la </a:t>
                      </a:r>
                      <a:r>
                        <a:rPr lang="es-CL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creación de un mural.</a:t>
                      </a:r>
                      <a:endParaRPr lang="es-CL" sz="1200" baseline="0" dirty="0" smtClean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Observan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PPT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0447" r="16924" b="10262"/>
          <a:stretch/>
        </p:blipFill>
        <p:spPr bwMode="auto">
          <a:xfrm>
            <a:off x="716507" y="532025"/>
            <a:ext cx="7710985" cy="580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71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1007" r="16086" b="10634"/>
          <a:stretch/>
        </p:blipFill>
        <p:spPr bwMode="auto">
          <a:xfrm>
            <a:off x="539552" y="947899"/>
            <a:ext cx="772491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1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84266" y="2924944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latin typeface="Comic Sans MS" pitchFamily="66" charset="0"/>
              </a:rPr>
              <a:t>Basados en las imágenes observadas y sus descripciones, realiza </a:t>
            </a:r>
            <a:r>
              <a:rPr lang="es-CL" sz="2400" dirty="0" smtClean="0">
                <a:latin typeface="Comic Sans MS" pitchFamily="66" charset="0"/>
              </a:rPr>
              <a:t>en tu croquera bocetos </a:t>
            </a:r>
            <a:r>
              <a:rPr lang="es-CL" sz="2400" dirty="0">
                <a:latin typeface="Comic Sans MS" pitchFamily="66" charset="0"/>
              </a:rPr>
              <a:t>de </a:t>
            </a:r>
            <a:r>
              <a:rPr lang="es-CL" sz="2400" dirty="0" smtClean="0">
                <a:latin typeface="Comic Sans MS" pitchFamily="66" charset="0"/>
              </a:rPr>
              <a:t> personajes </a:t>
            </a:r>
            <a:r>
              <a:rPr lang="es-CL" sz="2400" dirty="0">
                <a:latin typeface="Comic Sans MS" pitchFamily="66" charset="0"/>
              </a:rPr>
              <a:t>de su imaginación basados en los cuentos o películas de su preferencia.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691680" y="1556792"/>
            <a:ext cx="597666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ACTIVIDAD</a:t>
            </a:r>
            <a:endParaRPr lang="es-CL" sz="2400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4894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099411" cy="430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057800" y="2852936"/>
            <a:ext cx="3042592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¿Qué colores predominan en tu trabajo?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¿qué materiales utilizaste para realizar tu trabajo? ¿Por qué los elegiste?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dirty="0" smtClean="0">
                <a:solidFill>
                  <a:schemeClr val="tx1"/>
                </a:solidFill>
              </a:rPr>
              <a:t>¿Por qué escogiste ese personaje para dibujarlo? ¿Qué te gusta de ese personaje?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251" name="Picture 11" descr="C:\Users\EQUIPO~1\AppData\Local\Temp\ksohtml5460\wp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33" y="2395736"/>
            <a:ext cx="24479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66381"/>
              </p:ext>
            </p:extLst>
          </p:nvPr>
        </p:nvGraphicFramePr>
        <p:xfrm>
          <a:off x="457200" y="1600200"/>
          <a:ext cx="8147248" cy="2954591"/>
        </p:xfrm>
        <a:graphic>
          <a:graphicData uri="http://schemas.openxmlformats.org/drawingml/2006/table">
            <a:tbl>
              <a:tblPr/>
              <a:tblGrid>
                <a:gridCol w="234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Actividades: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dirty="0" smtClean="0">
                          <a:effectLst/>
                          <a:latin typeface="+mn-lt"/>
                        </a:rPr>
                        <a:t>•Observan PPT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dirty="0" smtClean="0">
                          <a:effectLst/>
                          <a:latin typeface="+mn-lt"/>
                        </a:rPr>
                        <a:t>•Desarrolla trabajo plástico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dirty="0" smtClean="0">
                          <a:effectLst/>
                          <a:latin typeface="+mn-lt"/>
                        </a:rPr>
                        <a:t>Recursos: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dirty="0" smtClean="0">
                          <a:effectLst/>
                          <a:latin typeface="+mn-lt"/>
                        </a:rPr>
                        <a:t>•PPT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dirty="0" smtClean="0">
                          <a:effectLst/>
                          <a:latin typeface="+mn-lt"/>
                        </a:rPr>
                        <a:t>• </a:t>
                      </a:r>
                      <a:r>
                        <a:rPr lang="es-CL" sz="1200" b="1" u="none" dirty="0" err="1" smtClean="0">
                          <a:effectLst/>
                          <a:latin typeface="+mn-lt"/>
                        </a:rPr>
                        <a:t>crockera</a:t>
                      </a:r>
                      <a:endParaRPr lang="es-CL" sz="1200" b="1" u="none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none" dirty="0" smtClean="0">
                          <a:effectLst/>
                          <a:latin typeface="+mn-lt"/>
                        </a:rPr>
                        <a:t>•pintura a elección (tempera, acuarela, lápices, </a:t>
                      </a:r>
                      <a:r>
                        <a:rPr lang="es-CL" sz="1200" b="1" u="none" dirty="0" err="1" smtClean="0">
                          <a:effectLst/>
                          <a:latin typeface="+mn-lt"/>
                        </a:rPr>
                        <a:t>etc</a:t>
                      </a:r>
                      <a:r>
                        <a:rPr lang="es-CL" sz="1200" b="1" u="none" dirty="0" smtClean="0">
                          <a:effectLst/>
                          <a:latin typeface="+mn-lt"/>
                        </a:rPr>
                        <a:t>)</a:t>
                      </a:r>
                      <a:endParaRPr lang="es-CL" sz="1200" b="1" u="none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EVALUACIÓN FORMATIVA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CON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TICKET DE SALIDA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Responder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evaluación formativa en link </a:t>
                      </a:r>
                      <a:r>
                        <a:rPr lang="es-CL" sz="1200" dirty="0" smtClean="0"/>
                        <a:t>Enviar fotos del trabajo realizado al correo electrónico: </a:t>
                      </a:r>
                      <a:r>
                        <a:rPr lang="es-CL" sz="1200" dirty="0" smtClean="0">
                          <a:hlinkClick r:id="rId2"/>
                        </a:rPr>
                        <a:t>constanza.barrios@colegio-jeanpiaget.cl</a:t>
                      </a:r>
                      <a:r>
                        <a:rPr lang="es-CL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/>
                        <a:t>O al </a:t>
                      </a:r>
                      <a:r>
                        <a:rPr lang="es-CL" sz="1200" dirty="0" err="1" smtClean="0"/>
                        <a:t>wathssap</a:t>
                      </a:r>
                      <a:r>
                        <a:rPr lang="es-CL" sz="1200" dirty="0" smtClean="0"/>
                        <a:t>: +56945834458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19572" y="2924944"/>
            <a:ext cx="7704856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99592" y="3230976"/>
            <a:ext cx="710977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No imprimas esta presentación, pues este </a:t>
            </a:r>
            <a:r>
              <a:rPr lang="es-CL" sz="2000" dirty="0" err="1" smtClean="0">
                <a:latin typeface="Comic Sans MS" pitchFamily="66" charset="0"/>
              </a:rPr>
              <a:t>power</a:t>
            </a:r>
            <a:r>
              <a:rPr lang="es-CL" sz="2000" dirty="0" smtClean="0">
                <a:latin typeface="Comic Sans MS" pitchFamily="66" charset="0"/>
              </a:rPr>
              <a:t> </a:t>
            </a:r>
            <a:r>
              <a:rPr lang="es-CL" sz="2000" dirty="0" err="1" smtClean="0">
                <a:latin typeface="Comic Sans MS" pitchFamily="66" charset="0"/>
              </a:rPr>
              <a:t>point</a:t>
            </a:r>
            <a:r>
              <a:rPr lang="es-CL" sz="2000" dirty="0" smtClean="0">
                <a:latin typeface="Comic Sans MS" pitchFamily="66" charset="0"/>
              </a:rPr>
              <a:t> te servirá para retroalimentar lo aprendido.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Puedes tomar apuntes en tu cuaderno si es necesario.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De no poder escuchar los audios de esta presentación, te recomiendo descargar la aplicación WPS Office.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</p:txBody>
      </p:sp>
      <p:sp>
        <p:nvSpPr>
          <p:cNvPr id="3" name="2 Rectángulo redondeado"/>
          <p:cNvSpPr/>
          <p:nvPr/>
        </p:nvSpPr>
        <p:spPr>
          <a:xfrm>
            <a:off x="2195736" y="1556792"/>
            <a:ext cx="511256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Recomendaciones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348880"/>
            <a:ext cx="6750423" cy="1143000"/>
          </a:xfrm>
        </p:spPr>
        <p:txBody>
          <a:bodyPr>
            <a:no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Observa Los Siguientes Personajes De Cuentos Y Películas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835696" y="4149080"/>
            <a:ext cx="597666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Hadas, seres mitológicos y de fantasía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11296" r="17314" b="4521"/>
          <a:stretch/>
        </p:blipFill>
        <p:spPr bwMode="auto">
          <a:xfrm>
            <a:off x="2627784" y="1241708"/>
            <a:ext cx="4392488" cy="466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19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11007" r="27100" b="3918"/>
          <a:stretch/>
        </p:blipFill>
        <p:spPr bwMode="auto">
          <a:xfrm>
            <a:off x="2668399" y="1418157"/>
            <a:ext cx="3807201" cy="40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0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9889" r="16400" b="9887"/>
          <a:stretch/>
        </p:blipFill>
        <p:spPr bwMode="auto">
          <a:xfrm>
            <a:off x="903705" y="1196752"/>
            <a:ext cx="7336589" cy="489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8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8210" r="19338" b="9328"/>
          <a:stretch/>
        </p:blipFill>
        <p:spPr bwMode="auto">
          <a:xfrm>
            <a:off x="899592" y="908720"/>
            <a:ext cx="7344816" cy="547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43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12873" r="17869" b="4291"/>
          <a:stretch/>
        </p:blipFill>
        <p:spPr bwMode="auto">
          <a:xfrm>
            <a:off x="443552" y="402372"/>
            <a:ext cx="8256896" cy="605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193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332</Words>
  <Application>Microsoft Office PowerPoint</Application>
  <PresentationFormat>Presentación en pantalla (4:3)</PresentationFormat>
  <Paragraphs>46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Tema de Office</vt:lpstr>
      <vt:lpstr>                                                                                     Rancagua , 25 de Mayo, 2020   PLANIFICACIÓN PARA EL AUTOAPRENDIZAJE SEMANA 9   DEL    25 de MAYO     AL    29 DE MAYO 2020 </vt:lpstr>
      <vt:lpstr>Presentación de PowerPoint</vt:lpstr>
      <vt:lpstr>Presentación de PowerPoint</vt:lpstr>
      <vt:lpstr>Observa Los Siguientes Personajes De Cuentos Y Películas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Deby</cp:lastModifiedBy>
  <cp:revision>46</cp:revision>
  <dcterms:created xsi:type="dcterms:W3CDTF">2020-05-18T01:13:33Z</dcterms:created>
  <dcterms:modified xsi:type="dcterms:W3CDTF">2020-05-24T19:17:36Z</dcterms:modified>
</cp:coreProperties>
</file>