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 andres herrera conejeros" initials="dahc" lastIdx="1" clrIdx="0">
    <p:extLst>
      <p:ext uri="{19B8F6BF-5375-455C-9EA6-DF929625EA0E}">
        <p15:presenceInfo xmlns:p15="http://schemas.microsoft.com/office/powerpoint/2012/main" userId="c496502adae527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8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2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9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5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4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4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16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247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96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F0A7-C0F7-4D71-AD45-6AD0D88D5F2B}" type="datetimeFigureOut">
              <a:rPr lang="es-CL" smtClean="0"/>
              <a:t>24-05-2020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17AAE05-B83A-431E-B842-3322564D398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-d3jkbP1xc8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1B361B-CB59-482F-A7C9-171ED61E2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80060"/>
            <a:ext cx="6613395" cy="38105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ACAAB0-0C93-471F-BB2C-1907C2083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7826">
            <a:off x="7988204" y="2876153"/>
            <a:ext cx="2828986" cy="2828986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77139A5-944F-4B7F-820E-26E9D0465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38632" y="4595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7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6B9A173-A0CC-4A11-9AF5-E14AB10A5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325" y="338667"/>
            <a:ext cx="6835663" cy="5571066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34732C9-8CD4-421F-96D7-DF215069E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ED1890-6675-4867-A965-0AAB433CBA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08522-5C05-4B69-A5D0-60E6B9B1B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95" y="1041400"/>
            <a:ext cx="1004902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lgerian" panose="04020705040A02060702" pitchFamily="82" charset="0"/>
              </a:rPr>
              <a:t>Do you know what this is?</a:t>
            </a:r>
            <a:endParaRPr lang="es-CL" sz="5400" dirty="0">
              <a:latin typeface="Algerian" panose="04020705040A02060702" pitchFamily="8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077EE0-05E1-4080-B22B-2E5AA999F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6003">
            <a:off x="8032493" y="488293"/>
            <a:ext cx="3668488" cy="21195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358D68-1B6F-46CA-9742-48F91E7B3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275" y="3429000"/>
            <a:ext cx="8841050" cy="321542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F1300E6-41D5-4DF1-AC8C-A3E665075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925" y="4608443"/>
            <a:ext cx="609600" cy="609600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9B3A7F1-D731-44A1-BDB1-6313A5AA9934}"/>
              </a:ext>
            </a:extLst>
          </p:cNvPr>
          <p:cNvSpPr/>
          <p:nvPr/>
        </p:nvSpPr>
        <p:spPr>
          <a:xfrm>
            <a:off x="6812193" y="3856383"/>
            <a:ext cx="2278798" cy="614018"/>
          </a:xfrm>
          <a:custGeom>
            <a:avLst/>
            <a:gdLst>
              <a:gd name="connsiteX0" fmla="*/ 105442 w 2107320"/>
              <a:gd name="connsiteY0" fmla="*/ 20792 h 895458"/>
              <a:gd name="connsiteX1" fmla="*/ 2106520 w 2107320"/>
              <a:gd name="connsiteY1" fmla="*/ 113557 h 895458"/>
              <a:gd name="connsiteX2" fmla="*/ 343981 w 2107320"/>
              <a:gd name="connsiteY2" fmla="*/ 895436 h 895458"/>
              <a:gd name="connsiteX3" fmla="*/ 12677 w 2107320"/>
              <a:gd name="connsiteY3" fmla="*/ 87053 h 895458"/>
              <a:gd name="connsiteX4" fmla="*/ 556016 w 2107320"/>
              <a:gd name="connsiteY4" fmla="*/ 20792 h 895458"/>
              <a:gd name="connsiteX5" fmla="*/ 251216 w 2107320"/>
              <a:gd name="connsiteY5" fmla="*/ 34044 h 89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7320" h="895458">
                <a:moveTo>
                  <a:pt x="105442" y="20792"/>
                </a:moveTo>
                <a:cubicBezTo>
                  <a:pt x="1086103" y="-5713"/>
                  <a:pt x="2066764" y="-32217"/>
                  <a:pt x="2106520" y="113557"/>
                </a:cubicBezTo>
                <a:cubicBezTo>
                  <a:pt x="2146276" y="259331"/>
                  <a:pt x="692955" y="899853"/>
                  <a:pt x="343981" y="895436"/>
                </a:cubicBezTo>
                <a:cubicBezTo>
                  <a:pt x="-4993" y="891019"/>
                  <a:pt x="-22662" y="232827"/>
                  <a:pt x="12677" y="87053"/>
                </a:cubicBezTo>
                <a:cubicBezTo>
                  <a:pt x="48016" y="-58721"/>
                  <a:pt x="516260" y="29627"/>
                  <a:pt x="556016" y="20792"/>
                </a:cubicBezTo>
                <a:cubicBezTo>
                  <a:pt x="595773" y="11957"/>
                  <a:pt x="423494" y="23000"/>
                  <a:pt x="251216" y="3404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35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8097F-6C36-4DB3-B793-FDD61D27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s-CL">
                <a:latin typeface="Algerian" panose="04020705040A02060702" pitchFamily="82" charset="0"/>
              </a:rPr>
              <a:t>Objective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78F494-9C4D-43DC-8411-1758DB97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990125" cy="3785419"/>
          </a:xfrm>
        </p:spPr>
        <p:txBody>
          <a:bodyPr>
            <a:normAutofit lnSpcReduction="10000"/>
          </a:bodyPr>
          <a:lstStyle/>
          <a:p>
            <a:r>
              <a:rPr lang="es-CL" sz="4000" dirty="0" err="1"/>
              <a:t>Identify</a:t>
            </a:r>
            <a:r>
              <a:rPr lang="es-CL" sz="4000" dirty="0"/>
              <a:t> and </a:t>
            </a:r>
            <a:r>
              <a:rPr lang="es-CL" sz="4000" dirty="0" err="1"/>
              <a:t>write</a:t>
            </a:r>
            <a:r>
              <a:rPr lang="es-CL" sz="4000" dirty="0"/>
              <a:t> </a:t>
            </a:r>
            <a:r>
              <a:rPr lang="es-CL" sz="4000" dirty="0" err="1"/>
              <a:t>the</a:t>
            </a:r>
            <a:r>
              <a:rPr lang="es-CL" sz="4000" dirty="0"/>
              <a:t> </a:t>
            </a:r>
            <a:r>
              <a:rPr lang="es-CL" sz="4000" dirty="0" err="1"/>
              <a:t>months</a:t>
            </a:r>
            <a:r>
              <a:rPr lang="es-CL" sz="4000" dirty="0"/>
              <a:t> </a:t>
            </a:r>
            <a:r>
              <a:rPr lang="es-CL" sz="4000" dirty="0" err="1"/>
              <a:t>of</a:t>
            </a:r>
            <a:r>
              <a:rPr lang="es-CL" sz="4000" dirty="0"/>
              <a:t> </a:t>
            </a:r>
            <a:r>
              <a:rPr lang="es-CL" sz="4000" dirty="0" err="1"/>
              <a:t>the</a:t>
            </a:r>
            <a:r>
              <a:rPr lang="es-CL" sz="4000" dirty="0"/>
              <a:t> </a:t>
            </a:r>
            <a:r>
              <a:rPr lang="es-CL" sz="4000" dirty="0" err="1"/>
              <a:t>year</a:t>
            </a:r>
            <a:endParaRPr lang="es-CL" sz="4000" dirty="0"/>
          </a:p>
          <a:p>
            <a:pPr marL="0" indent="0">
              <a:buNone/>
            </a:pPr>
            <a:r>
              <a:rPr lang="es-CL" sz="40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DC3326-609C-4212-BD5C-EE3EF0813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502" y="984251"/>
            <a:ext cx="5239568" cy="5239568"/>
          </a:xfrm>
          <a:prstGeom prst="rect">
            <a:avLst/>
          </a:prstGeom>
          <a:effectLst/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FE2F14A-9276-4781-8799-7591A68EF8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5A48726-C0C1-46DF-A875-19A60BA788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8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44521EB-399D-4EE7-AFC1-CDEFDA67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8" y="576141"/>
            <a:ext cx="10515600" cy="1325563"/>
          </a:xfrm>
        </p:spPr>
        <p:txBody>
          <a:bodyPr/>
          <a:lstStyle/>
          <a:p>
            <a:r>
              <a:rPr lang="es-CL" dirty="0"/>
              <a:t>                        </a:t>
            </a:r>
            <a:r>
              <a:rPr lang="es-CL" dirty="0">
                <a:latin typeface="Algerian" panose="04020705040A02060702" pitchFamily="82" charset="0"/>
              </a:rPr>
              <a:t>Listen and </a:t>
            </a:r>
            <a:r>
              <a:rPr lang="es-CL" dirty="0" err="1">
                <a:latin typeface="Algerian" panose="04020705040A02060702" pitchFamily="82" charset="0"/>
              </a:rPr>
              <a:t>sing</a:t>
            </a:r>
            <a:r>
              <a:rPr lang="es-CL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B0B356-EB82-4E52-AEB0-A0C6C947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1385">
            <a:off x="621687" y="457028"/>
            <a:ext cx="3914775" cy="42862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54055DD-4230-4982-8EB0-A996D128649D}"/>
              </a:ext>
            </a:extLst>
          </p:cNvPr>
          <p:cNvSpPr/>
          <p:nvPr/>
        </p:nvSpPr>
        <p:spPr>
          <a:xfrm>
            <a:off x="3698036" y="3244334"/>
            <a:ext cx="479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https://www.youtube.com/watch?v=-d3jkbP1xc8</a:t>
            </a:r>
            <a:endParaRPr lang="es-CL"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79D72FC-8987-49EC-9F24-A05E89ED4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6679" y="1030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2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30B0F-D3C6-4BE9-83E0-B6273309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Algerian" panose="04020705040A02060702" pitchFamily="82" charset="0"/>
              </a:rPr>
              <a:t>Repeat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with</a:t>
            </a:r>
            <a:r>
              <a:rPr lang="es-CL" dirty="0">
                <a:latin typeface="Algerian" panose="04020705040A02060702" pitchFamily="82" charset="0"/>
              </a:rPr>
              <a:t> me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F68824-9088-451D-80AF-BC1D1EAF4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3014" y="1378634"/>
            <a:ext cx="5572858" cy="51142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7E8A2D-071A-46BF-ABFD-97BBB5326B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685">
            <a:off x="8712738" y="541493"/>
            <a:ext cx="2757044" cy="2912044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7D7AB6F-9BF1-4DDD-83BA-FA7884C80B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B2D31-FA95-48C0-B185-70ED5093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>
                <a:latin typeface="Algerian" panose="04020705040A02060702" pitchFamily="82" charset="0"/>
              </a:rPr>
              <a:t>My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favorite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month</a:t>
            </a:r>
            <a:r>
              <a:rPr lang="es-CL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51110A-94E4-47C3-B58C-6B43A3D3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Find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five</a:t>
            </a:r>
            <a:r>
              <a:rPr lang="es-CL" dirty="0"/>
              <a:t> </a:t>
            </a:r>
            <a:r>
              <a:rPr lang="es-CL" dirty="0" err="1"/>
              <a:t>differences</a:t>
            </a:r>
            <a:r>
              <a:rPr lang="es-CL" dirty="0"/>
              <a:t> </a:t>
            </a:r>
          </a:p>
        </p:txBody>
      </p:sp>
      <p:pic>
        <p:nvPicPr>
          <p:cNvPr id="5" name="Imagen 4" descr="Imagen que contiene sostener, niña, cuarto, estacionado&#10;&#10;Descripción generada automáticamente">
            <a:extLst>
              <a:ext uri="{FF2B5EF4-FFF2-40B4-BE49-F238E27FC236}">
                <a16:creationId xmlns:a16="http://schemas.microsoft.com/office/drawing/2014/main" id="{07719E0A-FAF5-4898-A580-95DD9DF7E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24" y="2436994"/>
            <a:ext cx="9255544" cy="3874906"/>
          </a:xfrm>
          <a:prstGeom prst="rect">
            <a:avLst/>
          </a:prstGeom>
        </p:spPr>
      </p:pic>
      <p:pic>
        <p:nvPicPr>
          <p:cNvPr id="6" name="Imagen 5" descr="🕵️ Detective Emoji">
            <a:extLst>
              <a:ext uri="{FF2B5EF4-FFF2-40B4-BE49-F238E27FC236}">
                <a16:creationId xmlns:a16="http://schemas.microsoft.com/office/drawing/2014/main" id="{5D9D734A-FB54-4586-A210-01D566C890B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483">
            <a:off x="9883990" y="334001"/>
            <a:ext cx="2158314" cy="1932236"/>
          </a:xfrm>
          <a:prstGeom prst="rect">
            <a:avLst/>
          </a:prstGeom>
          <a:noFill/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F5A289B-2F38-4C20-919F-FFC0110AA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93565" y="900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B6710-9B6F-4171-9937-562B5BA3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379192"/>
            <a:ext cx="10515600" cy="1325563"/>
          </a:xfrm>
        </p:spPr>
        <p:txBody>
          <a:bodyPr/>
          <a:lstStyle/>
          <a:p>
            <a:r>
              <a:rPr lang="es-CL" dirty="0">
                <a:latin typeface="Algerian" panose="04020705040A02060702" pitchFamily="82" charset="0"/>
              </a:rPr>
              <a:t>Color </a:t>
            </a:r>
            <a:r>
              <a:rPr lang="es-CL" dirty="0" err="1">
                <a:latin typeface="Algerian" panose="04020705040A02060702" pitchFamily="82" charset="0"/>
              </a:rPr>
              <a:t>your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birthday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month</a:t>
            </a:r>
            <a:r>
              <a:rPr lang="es-CL" dirty="0"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4A54DE-B32B-4D12-8434-6C5F84DC6E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1825625"/>
            <a:ext cx="6008170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EC7A1F-5F86-4E06-8508-D97D38D80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9259">
            <a:off x="9489245" y="564710"/>
            <a:ext cx="2280089" cy="228008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B3556BC-30AB-4813-9441-006D040F7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DB32C-2B87-4D50-8609-0C0AD9A5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lgerian" panose="04020705040A02060702" pitchFamily="82" charset="0"/>
              </a:rPr>
              <a:t>Complete and color </a:t>
            </a:r>
            <a:r>
              <a:rPr lang="es-CL" dirty="0" err="1">
                <a:latin typeface="Algerian" panose="04020705040A02060702" pitchFamily="82" charset="0"/>
              </a:rPr>
              <a:t>the</a:t>
            </a:r>
            <a:r>
              <a:rPr lang="es-CL" dirty="0">
                <a:latin typeface="Algerian" panose="04020705040A02060702" pitchFamily="82" charset="0"/>
              </a:rPr>
              <a:t> </a:t>
            </a:r>
            <a:r>
              <a:rPr lang="es-CL" dirty="0" err="1">
                <a:latin typeface="Algerian" panose="04020705040A02060702" pitchFamily="82" charset="0"/>
              </a:rPr>
              <a:t>train</a:t>
            </a:r>
            <a:endParaRPr lang="es-CL" dirty="0">
              <a:latin typeface="Algerian" panose="04020705040A02060702" pitchFamily="82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366FBB-D44B-48BF-B738-33A0B5421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199" y="1463040"/>
            <a:ext cx="9163929" cy="5029835"/>
          </a:xfrm>
          <a:prstGeom prst="rect">
            <a:avLst/>
          </a:prstGeom>
        </p:spPr>
      </p:pic>
      <p:pic>
        <p:nvPicPr>
          <p:cNvPr id="1026" name="Picture 2" descr="Pin de Heylin Arias C en Emoticos | Emojis para whatsapp ...">
            <a:extLst>
              <a:ext uri="{FF2B5EF4-FFF2-40B4-BE49-F238E27FC236}">
                <a16:creationId xmlns:a16="http://schemas.microsoft.com/office/drawing/2014/main" id="{A8740272-F4F1-44A3-985F-B986473A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413">
            <a:off x="9941769" y="537474"/>
            <a:ext cx="2066885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3BFB5FC-5A97-4583-B060-32A75460F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77" y="480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AC8B9-AA38-4A4C-B8BB-CB1A1CB3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>
                <a:latin typeface="Algerian" panose="04020705040A02060702" pitchFamily="82" charset="0"/>
              </a:rPr>
              <a:t>Exit</a:t>
            </a:r>
            <a:r>
              <a:rPr lang="es-CL" dirty="0">
                <a:latin typeface="Algerian" panose="04020705040A02060702" pitchFamily="82" charset="0"/>
              </a:rPr>
              <a:t> ticket </a:t>
            </a:r>
          </a:p>
        </p:txBody>
      </p:sp>
      <p:pic>
        <p:nvPicPr>
          <p:cNvPr id="2070" name="Imagen 36">
            <a:extLst>
              <a:ext uri="{FF2B5EF4-FFF2-40B4-BE49-F238E27FC236}">
                <a16:creationId xmlns:a16="http://schemas.microsoft.com/office/drawing/2014/main" id="{55C360B3-0DFA-48F7-BD4D-2938FECA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72" y="1396240"/>
            <a:ext cx="8380758" cy="46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 de texto 35">
            <a:extLst>
              <a:ext uri="{FF2B5EF4-FFF2-40B4-BE49-F238E27FC236}">
                <a16:creationId xmlns:a16="http://schemas.microsoft.com/office/drawing/2014/main" id="{76006641-4D7B-4D10-A0C0-659A6388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363" y="1690688"/>
            <a:ext cx="6579704" cy="407821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NAME:                                                                                GRADE: 3° </a:t>
            </a:r>
            <a:endParaRPr kumimoji="0" lang="es-ES_tradn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Cuadro de texto 34">
            <a:extLst>
              <a:ext uri="{FF2B5EF4-FFF2-40B4-BE49-F238E27FC236}">
                <a16:creationId xmlns:a16="http://schemas.microsoft.com/office/drawing/2014/main" id="{1E5743C6-C3D0-439C-BC66-9B6FD69C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83" y="2023681"/>
            <a:ext cx="5925585" cy="6667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Julio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(¿Cómo se escribe julio en inglés?)</a:t>
            </a:r>
            <a:endParaRPr kumimoji="0" lang="es-C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32">
            <a:extLst>
              <a:ext uri="{FF2B5EF4-FFF2-40B4-BE49-F238E27FC236}">
                <a16:creationId xmlns:a16="http://schemas.microsoft.com/office/drawing/2014/main" id="{3FEFA476-883B-4822-B60E-3AFB784F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50" y="4165839"/>
            <a:ext cx="5829818" cy="6572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kumimoji="0" lang="es-ES_tradn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Christmas </a:t>
            </a:r>
            <a:r>
              <a:rPr kumimoji="0" lang="es-ES_tradn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es-ES_tradn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celebrated</a:t>
            </a:r>
            <a:r>
              <a:rPr kumimoji="0" lang="es-ES_tradn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(¿Cuándo se celebra la navidad?)</a:t>
            </a:r>
            <a:endParaRPr kumimoji="0" lang="es-ES_tradnl" altLang="es-C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Cuadro de texto 31">
            <a:extLst>
              <a:ext uri="{FF2B5EF4-FFF2-40B4-BE49-F238E27FC236}">
                <a16:creationId xmlns:a16="http://schemas.microsoft.com/office/drawing/2014/main" id="{2C298374-C956-4A60-8304-C6A5C96D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850" y="2989813"/>
            <a:ext cx="5829818" cy="6191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Write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favorite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(escribe tu mes favorito del año)</a:t>
            </a:r>
            <a:endParaRPr kumimoji="0" lang="es-CL" altLang="es-C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 de texto 33">
            <a:extLst>
              <a:ext uri="{FF2B5EF4-FFF2-40B4-BE49-F238E27FC236}">
                <a16:creationId xmlns:a16="http://schemas.microsoft.com/office/drawing/2014/main" id="{937A789D-7FB6-44C6-A688-92CF7A586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878" y="6305925"/>
            <a:ext cx="2352675" cy="41910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C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 PÍA CÁCERES G.</a:t>
            </a:r>
            <a:endParaRPr kumimoji="0" lang="es-ES_tradnl" altLang="es-CL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8A04205D-BFCE-4DD6-93BC-60D60954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20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D4FB2AAC-234C-42E7-A122-08BA9A4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492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FF40AC79-6553-41DF-A96A-11C5D357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6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437F0138-18EC-44A0-8877-FF06AAC4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064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DC4B50B-E6A1-4DF6-A663-F772CF09A9B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95" y="401114"/>
            <a:ext cx="1783575" cy="1289574"/>
          </a:xfrm>
          <a:prstGeom prst="rect">
            <a:avLst/>
          </a:prstGeom>
          <a:noFill/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BB39C62-AAFD-4A68-B86E-E189A8D85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512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</TotalTime>
  <Words>110</Words>
  <Application>Microsoft Office PowerPoint</Application>
  <PresentationFormat>Panorámica</PresentationFormat>
  <Paragraphs>19</Paragraphs>
  <Slides>10</Slides>
  <Notes>0</Notes>
  <HiddenSlides>0</HiddenSlides>
  <MMClips>12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Algerian</vt:lpstr>
      <vt:lpstr>Arial</vt:lpstr>
      <vt:lpstr>Gill Sans MT</vt:lpstr>
      <vt:lpstr>Verdana</vt:lpstr>
      <vt:lpstr>Galería</vt:lpstr>
      <vt:lpstr>Presentación de PowerPoint</vt:lpstr>
      <vt:lpstr>Do you know what this is?</vt:lpstr>
      <vt:lpstr>Objective </vt:lpstr>
      <vt:lpstr>                        Listen and sing </vt:lpstr>
      <vt:lpstr>Repeat with me </vt:lpstr>
      <vt:lpstr>My favorite month </vt:lpstr>
      <vt:lpstr>Color your birthday month </vt:lpstr>
      <vt:lpstr>Complete and color the train</vt:lpstr>
      <vt:lpstr>Exit ticket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andres herrera conejeros</dc:creator>
  <cp:lastModifiedBy>diego andres herrera conejeros</cp:lastModifiedBy>
  <cp:revision>6</cp:revision>
  <dcterms:created xsi:type="dcterms:W3CDTF">2020-05-25T02:59:45Z</dcterms:created>
  <dcterms:modified xsi:type="dcterms:W3CDTF">2020-05-25T03:47:43Z</dcterms:modified>
</cp:coreProperties>
</file>