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65" r:id="rId6"/>
    <p:sldId id="281" r:id="rId7"/>
    <p:sldId id="291" r:id="rId8"/>
    <p:sldId id="282" r:id="rId9"/>
    <p:sldId id="289" r:id="rId10"/>
    <p:sldId id="288" r:id="rId11"/>
    <p:sldId id="290" r:id="rId12"/>
    <p:sldId id="287" r:id="rId13"/>
    <p:sldId id="260" r:id="rId14"/>
    <p:sldId id="292" r:id="rId15"/>
    <p:sldId id="293" r:id="rId16"/>
    <p:sldId id="294" r:id="rId17"/>
    <p:sldId id="295" r:id="rId18"/>
    <p:sldId id="264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stanza.barrios@colegio-jenpiaget.c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HbmRSu5fyPAx-lzbY9XC2gPuY9PwW_OT7rJNDPovggM/edi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forms/d/1HbmRSu5fyPAx-lzbY9XC2gPuY9PwW_OT7rJNDPovggM/e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Rancagua </a:t>
            </a:r>
            <a:r>
              <a:rPr lang="es-CL" sz="1600" dirty="0"/>
              <a:t>, </a:t>
            </a:r>
            <a:r>
              <a:rPr lang="es-CL" sz="1600" dirty="0" smtClean="0"/>
              <a:t>25 de </a:t>
            </a:r>
            <a:r>
              <a:rPr lang="es-CL" sz="1600" dirty="0"/>
              <a:t>Mayo, 2020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9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25 de </a:t>
            </a:r>
            <a:r>
              <a:rPr lang="es-CL" sz="2000" b="1" u="sng" dirty="0"/>
              <a:t>MAYO     AL    </a:t>
            </a:r>
            <a:r>
              <a:rPr lang="es-CL" sz="2000" b="1" u="sng" dirty="0" smtClean="0"/>
              <a:t>29 DE </a:t>
            </a:r>
            <a:r>
              <a:rPr lang="es-CL" sz="2000" b="1" u="sng" dirty="0"/>
              <a:t>MAYO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14043"/>
              </p:ext>
            </p:extLst>
          </p:nvPr>
        </p:nvGraphicFramePr>
        <p:xfrm>
          <a:off x="323528" y="1916833"/>
          <a:ext cx="8208912" cy="3323684"/>
        </p:xfrm>
        <a:graphic>
          <a:graphicData uri="http://schemas.openxmlformats.org/drawingml/2006/table">
            <a:tbl>
              <a:tblPr/>
              <a:tblGrid>
                <a:gridCol w="235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3°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Orden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comparación de números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2) Leer números hasta 1.000 y representarlos en forma concreta, pictórica y simbólica.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3) Comparar y ordenar números hasta 1 000, utilizando la recta numérica o la tabla posicional de manera manual y/o por medio de software educativo.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Retroalimentar 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y evaluar contenido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29808"/>
            <a:ext cx="5472607" cy="387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strella de 7 puntas"/>
          <p:cNvSpPr/>
          <p:nvPr/>
        </p:nvSpPr>
        <p:spPr>
          <a:xfrm>
            <a:off x="323528" y="3068960"/>
            <a:ext cx="3168352" cy="324036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ALGUNOS SÍMBOLOS QUE NOS SIRVEN PARA COMPARAR NÚMEROS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0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33395" r="11156" b="19030"/>
          <a:stretch/>
        </p:blipFill>
        <p:spPr bwMode="auto">
          <a:xfrm>
            <a:off x="395536" y="2636912"/>
            <a:ext cx="7997588" cy="348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34515" r="11156" b="22948"/>
          <a:stretch/>
        </p:blipFill>
        <p:spPr bwMode="auto">
          <a:xfrm>
            <a:off x="182102" y="3068960"/>
            <a:ext cx="8024884" cy="311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843808" y="2276872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VALOR POSICIONAL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292080" y="1794683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235512" y="2636912"/>
            <a:ext cx="1800489" cy="1143000"/>
          </a:xfrm>
        </p:spPr>
        <p:txBody>
          <a:bodyPr>
            <a:noAutofit/>
          </a:bodyPr>
          <a:lstStyle/>
          <a:p>
            <a:r>
              <a:rPr lang="es-CL" sz="2800" dirty="0" smtClean="0">
                <a:latin typeface="Comic Sans MS" pitchFamily="66" charset="0"/>
              </a:rPr>
              <a:t>Bloques de base 10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52" y="2442755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flecha hacia arriba"/>
          <p:cNvSpPr/>
          <p:nvPr/>
        </p:nvSpPr>
        <p:spPr>
          <a:xfrm>
            <a:off x="2051720" y="4653136"/>
            <a:ext cx="1656184" cy="20941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CENTENA (C)</a:t>
            </a:r>
          </a:p>
          <a:p>
            <a:pPr algn="ctr"/>
            <a:r>
              <a:rPr lang="es-CL" dirty="0" smtClean="0"/>
              <a:t>Representa el 100 y le llamaremos  PLACAS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4005814" y="4653136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DECENA(D)</a:t>
            </a:r>
          </a:p>
          <a:p>
            <a:pPr algn="ctr"/>
            <a:r>
              <a:rPr lang="es-CL" dirty="0" smtClean="0"/>
              <a:t>Representa el 10 y le llamaremos  BARRAS</a:t>
            </a:r>
            <a:endParaRPr lang="es-CL" dirty="0"/>
          </a:p>
        </p:txBody>
      </p:sp>
      <p:sp>
        <p:nvSpPr>
          <p:cNvPr id="12" name="11 Llamada de flecha hacia arriba"/>
          <p:cNvSpPr/>
          <p:nvPr/>
        </p:nvSpPr>
        <p:spPr>
          <a:xfrm>
            <a:off x="5807050" y="4652893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UNIDAD(U)</a:t>
            </a:r>
          </a:p>
          <a:p>
            <a:pPr algn="ctr"/>
            <a:r>
              <a:rPr lang="es-CL" dirty="0" smtClean="0"/>
              <a:t>Representa el 1y le llamaremos  CUBO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7" t="39739" r="38847" b="11007"/>
          <a:stretch/>
        </p:blipFill>
        <p:spPr bwMode="auto">
          <a:xfrm>
            <a:off x="2915816" y="1378657"/>
            <a:ext cx="5400600" cy="53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236085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solidFill>
                  <a:srgbClr val="0070C0"/>
                </a:solidFill>
                <a:latin typeface="Comic Sans MS" pitchFamily="66" charset="0"/>
              </a:rPr>
              <a:t>ACTIVIDAD</a:t>
            </a:r>
            <a:r>
              <a:rPr lang="es-CL" dirty="0">
                <a:solidFill>
                  <a:srgbClr val="0070C0"/>
                </a:solidFill>
                <a:latin typeface="Comic Sans MS" pitchFamily="66" charset="0"/>
              </a:rPr>
              <a:t>: Te invito a realizar los siguientes ejercicios en tu cuaderno. Estos ejercicios están relacionados con el contenido reforzado  y te ayudará a prepararte para la evaluación siguiente.</a:t>
            </a:r>
          </a:p>
        </p:txBody>
      </p:sp>
      <p:pic>
        <p:nvPicPr>
          <p:cNvPr id="2053" name="Picture 5" descr="Winnie Pooh | Imágenes de snoopy, Personajes disney y Dibujos kawai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70" y="2348880"/>
            <a:ext cx="34480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27985" r="35157" b="10821"/>
          <a:stretch/>
        </p:blipFill>
        <p:spPr bwMode="auto">
          <a:xfrm>
            <a:off x="899592" y="2136771"/>
            <a:ext cx="4824536" cy="47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Winnie Pooh | Imagenes de disney, Dibujos, Fondo de pantalla os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4591"/>
            <a:ext cx="3911450" cy="35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23321" r="33708" b="20896"/>
          <a:stretch/>
        </p:blipFill>
        <p:spPr bwMode="auto">
          <a:xfrm>
            <a:off x="2994025" y="2241402"/>
            <a:ext cx="5256584" cy="463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10 cosas que no sabías de Winnie Pooh | Dibujos kawaii, Fondo de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26465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64704" y="439620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dirty="0" smtClean="0"/>
              <a:t>Ticket de salida</a:t>
            </a:r>
            <a:br>
              <a:rPr lang="es-CL" sz="2800" dirty="0" smtClean="0"/>
            </a:br>
            <a:endParaRPr lang="es-C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22948" r="16899" b="10743"/>
          <a:stretch/>
        </p:blipFill>
        <p:spPr bwMode="auto">
          <a:xfrm>
            <a:off x="416411" y="1943066"/>
            <a:ext cx="6211658" cy="476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3825" y="1582620"/>
            <a:ext cx="62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NOMBRE DEL ESTUDIANTE: ____________________________</a:t>
            </a:r>
            <a:endParaRPr lang="es-CL" dirty="0"/>
          </a:p>
        </p:txBody>
      </p:sp>
      <p:sp>
        <p:nvSpPr>
          <p:cNvPr id="6" name="5 Explosión 1"/>
          <p:cNvSpPr/>
          <p:nvPr/>
        </p:nvSpPr>
        <p:spPr>
          <a:xfrm>
            <a:off x="4140211" y="-4251"/>
            <a:ext cx="5004048" cy="1881500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Envía una foto de este ticket respondido (</a:t>
            </a:r>
            <a:r>
              <a:rPr lang="es-CL" sz="1200" b="1" dirty="0" smtClean="0">
                <a:solidFill>
                  <a:schemeClr val="tx1"/>
                </a:solidFill>
              </a:rPr>
              <a:t>puedes responder lo en tu cuaderno</a:t>
            </a:r>
            <a:r>
              <a:rPr lang="es-CL" sz="1200" dirty="0" smtClean="0">
                <a:solidFill>
                  <a:schemeClr val="tx1"/>
                </a:solidFill>
              </a:rPr>
              <a:t>) al correo: </a:t>
            </a:r>
            <a:r>
              <a:rPr lang="es-CL" sz="1200" dirty="0" smtClean="0">
                <a:solidFill>
                  <a:schemeClr val="tx1"/>
                </a:solidFill>
                <a:hlinkClick r:id="rId3"/>
              </a:rPr>
              <a:t>constanza.barrios@colegio-jenpiaget.cl</a:t>
            </a:r>
            <a:r>
              <a:rPr lang="es-CL" sz="1200" dirty="0" smtClean="0">
                <a:solidFill>
                  <a:schemeClr val="tx1"/>
                </a:solidFill>
              </a:rPr>
              <a:t> o al celular: +56945834458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5124" name="Picture 4" descr="La magia de mirar: PIÑATA DE DESPEDI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11" y="2204864"/>
            <a:ext cx="24453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352848"/>
            <a:ext cx="6552728" cy="1080120"/>
          </a:xfrm>
        </p:spPr>
        <p:txBody>
          <a:bodyPr>
            <a:noAutofit/>
          </a:bodyPr>
          <a:lstStyle/>
          <a:p>
            <a:r>
              <a:rPr lang="es-CL" sz="3200" dirty="0" smtClean="0"/>
              <a:t>Responde la siguiente evaluación formativa haciendo clic en el siguiente link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3573016"/>
            <a:ext cx="6707088" cy="1440160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3"/>
              </a:rPr>
              <a:t>https://docs.google.com/forms/d/1HbmRSu5fyPAx-lzbY9XC2gPuY9PwW_OT7rJNDPovggM/edit</a:t>
            </a:r>
            <a:endParaRPr lang="es-CL" sz="2400" dirty="0"/>
          </a:p>
        </p:txBody>
      </p:sp>
      <p:pic>
        <p:nvPicPr>
          <p:cNvPr id="6" name="Picture 2" descr="Bob esponja GIF - Descargar &amp; Compartir en PHONEK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6536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34255"/>
              </p:ext>
            </p:extLst>
          </p:nvPr>
        </p:nvGraphicFramePr>
        <p:xfrm>
          <a:off x="457200" y="1600200"/>
          <a:ext cx="8147248" cy="3137471"/>
        </p:xfrm>
        <a:graphic>
          <a:graphicData uri="http://schemas.openxmlformats.org/drawingml/2006/table">
            <a:tbl>
              <a:tblPr/>
              <a:tblGrid>
                <a:gridCol w="2340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Actividades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Preguntas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de inicio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Retroalimentan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contenidos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vistos en las clases anteriores.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Responden Evaluación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>
                          <a:effectLst/>
                          <a:latin typeface="Calibri"/>
                        </a:rPr>
                        <a:t>Recursos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PPT en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forma digital</a:t>
                      </a: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Evaluación  en formato digital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EVALUACIÓN FORMATIVA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(Link)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Responder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evaluación formativa en link </a:t>
                      </a:r>
                      <a:r>
                        <a:rPr lang="es-CL" sz="1200" dirty="0" smtClean="0">
                          <a:hlinkClick r:id="rId2"/>
                        </a:rPr>
                        <a:t>https://docs.google.com/forms/d/1HbmRSu5fyPAx-lzbY9XC2gPuY9PwW_OT7rJNDPovggM/edit</a:t>
                      </a:r>
                      <a:endParaRPr lang="es-CL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baseline="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99592" y="3861048"/>
            <a:ext cx="7704856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17111" y="4005064"/>
            <a:ext cx="71097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Al finalizar esta presentación  debes ingresar al link sugerido y responder la evaluación que será formativa.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2089" y="2636912"/>
            <a:ext cx="609600" cy="6096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1835696" y="2636912"/>
            <a:ext cx="511256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Recomendaciones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Winnie Pooh | Imágenes de snoopy, Personajes disney y Dibujos kawai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21"/>
            <a:ext cx="34480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1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9889" y="1879761"/>
            <a:ext cx="8229600" cy="1143000"/>
          </a:xfrm>
        </p:spPr>
        <p:txBody>
          <a:bodyPr>
            <a:normAutofit/>
          </a:bodyPr>
          <a:lstStyle/>
          <a:p>
            <a:r>
              <a:rPr lang="es-CL" sz="4000" dirty="0" smtClean="0">
                <a:latin typeface="Comic Sans MS" pitchFamily="66" charset="0"/>
              </a:rPr>
              <a:t>PROBLEMA DEL DÍA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441698" y="4369635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471065" y="3140968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latin typeface="Comic Sans MS" pitchFamily="66" charset="0"/>
              </a:rPr>
              <a:t>Patricio ha leído 78 páginas de un libro y Cristina 63 páginas.</a:t>
            </a:r>
          </a:p>
          <a:p>
            <a:pPr algn="ctr"/>
            <a:r>
              <a:rPr lang="es-CL" sz="2000" dirty="0">
                <a:latin typeface="Comic Sans MS" pitchFamily="66" charset="0"/>
              </a:rPr>
              <a:t>¿Cuántas páginas menos que Patricio ha leído Cristina?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28835" y="2802414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17" name="Picture 2" descr="Chip y Chop, sus mejores Gifs | Gifmaniacos.es | Chip y da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87" y="433772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5901" y="1055117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375901" y="1988840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¿Qué hemos trabajo durante este mes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costado comprender?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contenidos les ha sido fácil aprender? </a:t>
            </a:r>
          </a:p>
        </p:txBody>
      </p:sp>
      <p:pic>
        <p:nvPicPr>
          <p:cNvPr id="1026" name="Picture 2" descr="Bob Esponja | Lo Que Aprendí En La Escuela De Botes Es...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41167"/>
            <a:ext cx="3096844" cy="17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19217" r="10107" b="54477"/>
          <a:stretch/>
        </p:blipFill>
        <p:spPr bwMode="auto">
          <a:xfrm>
            <a:off x="102822" y="3861048"/>
            <a:ext cx="888608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835696" y="2924944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Ordenar números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10205" y="1998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44" y="2623447"/>
            <a:ext cx="7113041" cy="397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6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44008" y="224644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27612" r="36636" b="44030"/>
          <a:stretch/>
        </p:blipFill>
        <p:spPr bwMode="auto">
          <a:xfrm>
            <a:off x="755576" y="2132856"/>
            <a:ext cx="7189668" cy="282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87947" y="1363666"/>
            <a:ext cx="596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Comic Sans MS" pitchFamily="66" charset="0"/>
              </a:rPr>
              <a:t>Contando diversas cantidades</a:t>
            </a:r>
            <a:endParaRPr lang="es-CL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35" y="-77562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179512" y="1676877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31783" r="11156" b="43469"/>
          <a:stretch/>
        </p:blipFill>
        <p:spPr bwMode="auto">
          <a:xfrm>
            <a:off x="467544" y="4005064"/>
            <a:ext cx="7997588" cy="181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1560" y="2636912"/>
            <a:ext cx="828092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Otra forma de ordenar y comparar números es con ayuda de una recta numérica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469</Words>
  <Application>Microsoft Office PowerPoint</Application>
  <PresentationFormat>Presentación en pantalla (4:3)</PresentationFormat>
  <Paragraphs>79</Paragraphs>
  <Slides>18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ArialMT</vt:lpstr>
      <vt:lpstr>Calibri</vt:lpstr>
      <vt:lpstr>Century Gothic</vt:lpstr>
      <vt:lpstr>Comic Sans MS</vt:lpstr>
      <vt:lpstr>Symbol</vt:lpstr>
      <vt:lpstr>Tema de Office</vt:lpstr>
      <vt:lpstr>                                                                                     Rancagua , 25 de Mayo, 2020   PLANIFICACIÓN PARA EL AUTOAPRENDIZAJE SEMANA 9   DEL    25 de MAYO     AL    29 DE MAYO 2020 </vt:lpstr>
      <vt:lpstr>Presentación de PowerPoint</vt:lpstr>
      <vt:lpstr>Presentación de PowerPoint</vt:lpstr>
      <vt:lpstr>PROBLEMA DEL DÍA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Bloques de base 10</vt:lpstr>
      <vt:lpstr>Presentación de PowerPoint</vt:lpstr>
      <vt:lpstr>Presentación de PowerPoint</vt:lpstr>
      <vt:lpstr>Presentación de PowerPoint</vt:lpstr>
      <vt:lpstr>Ticket de salida </vt:lpstr>
      <vt:lpstr>Responde la siguiente evaluación formativa haciendo clic en el siguiente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Deby</cp:lastModifiedBy>
  <cp:revision>45</cp:revision>
  <dcterms:created xsi:type="dcterms:W3CDTF">2020-05-18T01:13:33Z</dcterms:created>
  <dcterms:modified xsi:type="dcterms:W3CDTF">2020-05-24T19:18:26Z</dcterms:modified>
</cp:coreProperties>
</file>