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8" r:id="rId10"/>
    <p:sldId id="301" r:id="rId11"/>
    <p:sldId id="306" r:id="rId12"/>
    <p:sldId id="309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858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4838" y="263691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:19/08/2020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34633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14427"/>
            <a:ext cx="867284" cy="99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2003"/>
              </p:ext>
            </p:extLst>
          </p:nvPr>
        </p:nvGraphicFramePr>
        <p:xfrm>
          <a:off x="179512" y="1484783"/>
          <a:ext cx="8772347" cy="5109980"/>
        </p:xfrm>
        <a:graphic>
          <a:graphicData uri="http://schemas.openxmlformats.org/drawingml/2006/table">
            <a:tbl>
              <a:tblPr/>
              <a:tblGrid>
                <a:gridCol w="8772347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109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Estabilidad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refiere a mantenerse estable en un lugar o incluso estando en movimiento. Estabilidad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relacionado directamente con el equilibrio.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 dos tipos de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equilibrios.</a:t>
                      </a:r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Ejercicios: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1.-Con un cuaderno en la cabeza y con una pelotita de papel ejecuta el siguiente ejercicio.</a:t>
                      </a:r>
                    </a:p>
                    <a:p>
                      <a:r>
                        <a:rPr lang="es-CL" baseline="0" dirty="0" smtClean="0"/>
                        <a:t>Camina manteniendo el equilibrio y lanza de una mano a otra mano la pelotita.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2.-Coloca un cojín o almohada en el suelo ,coloca el cuaderno en </a:t>
                      </a:r>
                      <a:r>
                        <a:rPr lang="es-CL" baseline="0" dirty="0" smtClean="0"/>
                        <a:t>tu cabeza </a:t>
                      </a:r>
                      <a:r>
                        <a:rPr lang="es-CL" baseline="0" dirty="0" smtClean="0"/>
                        <a:t>y comienza a mantener el equilibrio con un pie.  Realiza el mismo ejercicio pero bajando y subiendo tu cuerpo.</a:t>
                      </a:r>
                    </a:p>
                    <a:p>
                      <a:endParaRPr lang="es-CL" baseline="0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108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L" dirty="0" smtClean="0"/>
              <a:t>DESAFÍO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/>
              <a:t>Realiza el siguiente ejercicio 10 veces con el pie derecho y 10 veces con el pie izquierdo.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  <a:p>
            <a:pPr marL="0" indent="0">
              <a:buNone/>
            </a:pPr>
            <a:r>
              <a:rPr lang="es-CL" sz="2000" dirty="0" smtClean="0"/>
              <a:t>¿Con </a:t>
            </a:r>
            <a:r>
              <a:rPr lang="es-CL" sz="2000" dirty="0" smtClean="0"/>
              <a:t>qué </a:t>
            </a:r>
            <a:r>
              <a:rPr lang="es-CL" sz="2000" dirty="0" smtClean="0"/>
              <a:t>pie se hizo </a:t>
            </a:r>
            <a:r>
              <a:rPr lang="es-CL" sz="2000" dirty="0" smtClean="0"/>
              <a:t>más </a:t>
            </a:r>
            <a:r>
              <a:rPr lang="es-CL" sz="2000" dirty="0" smtClean="0"/>
              <a:t>difícil realizar el desafío de mantener el equilibrio?¿Por qué? </a:t>
            </a: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795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7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¿Qué cambios podrías realizar para lograr una mayor distancia en tus saltos?</a:t>
            </a:r>
          </a:p>
          <a:p>
            <a:endParaRPr lang="es-CL" dirty="0"/>
          </a:p>
          <a:p>
            <a:r>
              <a:rPr lang="es-CL" dirty="0" smtClean="0"/>
              <a:t>2)</a:t>
            </a:r>
            <a:r>
              <a:rPr lang="es-ES_tradnl" dirty="0"/>
              <a:t> </a:t>
            </a:r>
            <a:r>
              <a:rPr lang="es-ES_tradnl" dirty="0" smtClean="0"/>
              <a:t>¿Cómo podrías mejorar tu equilibrio con el pie derecho e izquierdo? Menciona un ejercicio.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3)</a:t>
            </a:r>
            <a:r>
              <a:rPr lang="es-ES" dirty="0" smtClean="0"/>
              <a:t>¿Cuál es tu opinión sobre la diferencia de ejecutar ejercicios </a:t>
            </a:r>
            <a:r>
              <a:rPr lang="es-ES" dirty="0"/>
              <a:t>de </a:t>
            </a:r>
            <a:r>
              <a:rPr lang="es-ES" dirty="0" smtClean="0"/>
              <a:t>equilibrios </a:t>
            </a:r>
            <a:r>
              <a:rPr lang="es-ES" dirty="0"/>
              <a:t>en superficies estables e </a:t>
            </a:r>
            <a:r>
              <a:rPr lang="es-ES" dirty="0" smtClean="0"/>
              <a:t>inestables?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436096" y="5229200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marcos.lucero@colegio-jeanpiaget.cl</a:t>
            </a:r>
          </a:p>
          <a:p>
            <a:pPr algn="ctr"/>
            <a:r>
              <a:rPr lang="es-CL" dirty="0" smtClean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8" y="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3" y="119675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70109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7" y="134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03010"/>
              </p:ext>
            </p:extLst>
          </p:nvPr>
        </p:nvGraphicFramePr>
        <p:xfrm>
          <a:off x="467544" y="1196752"/>
          <a:ext cx="8136904" cy="502765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3° Básico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1.-Aceleran una carrera para alcanzar una mayor altura o distancia en el salto.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logro:81%</a:t>
                      </a:r>
                    </a:p>
                    <a:p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2.-Ejecutan actividades de equilibrio en superficies estables e inestables, procurando desarrollar las nociones de los segmentos corporales en el espacio que permitan moverse en gran variedad de formas.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logro:86%</a:t>
                      </a:r>
                    </a:p>
                    <a:p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habilidades motrices básicas de locomoción, Manipulación y Estabilidad.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las clase 15,18,19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9" y="338746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78933" y="4217605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9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2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74922"/>
              </p:ext>
            </p:extLst>
          </p:nvPr>
        </p:nvGraphicFramePr>
        <p:xfrm>
          <a:off x="611560" y="1591056"/>
          <a:ext cx="8124274" cy="4800509"/>
        </p:xfrm>
        <a:graphic>
          <a:graphicData uri="http://schemas.openxmlformats.org/drawingml/2006/table">
            <a:tbl>
              <a:tblPr/>
              <a:tblGrid>
                <a:gridCol w="812427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omic Sans MS" pitchFamily="66" charset="0"/>
                        </a:rPr>
                        <a:t>Para comenzar la clase y activar tus conocimientos, responde en forma oral, las siguientes preguntas:</a:t>
                      </a:r>
                    </a:p>
                    <a:p>
                      <a:r>
                        <a:rPr lang="es-CL" sz="1800" dirty="0" smtClean="0">
                          <a:latin typeface="Comic Sans MS" pitchFamily="66" charset="0"/>
                        </a:rPr>
                        <a:t>¿A</a:t>
                      </a:r>
                      <a:r>
                        <a:rPr lang="es-CL" sz="1800" baseline="0" dirty="0" smtClean="0">
                          <a:latin typeface="Comic Sans MS" pitchFamily="66" charset="0"/>
                        </a:rPr>
                        <a:t> qué </a:t>
                      </a:r>
                      <a:r>
                        <a:rPr lang="es-CL" sz="1800" b="1" u="sng" baseline="0" dirty="0" smtClean="0">
                          <a:latin typeface="Comic Sans MS" pitchFamily="66" charset="0"/>
                        </a:rPr>
                        <a:t>habilidad motriz básica  </a:t>
                      </a:r>
                      <a:r>
                        <a:rPr lang="es-CL" sz="1800" baseline="0" dirty="0" smtClean="0">
                          <a:latin typeface="Comic Sans MS" pitchFamily="66" charset="0"/>
                        </a:rPr>
                        <a:t>corresponde la siguiente imagen?</a:t>
                      </a:r>
                    </a:p>
                    <a:p>
                      <a:endParaRPr lang="es-CL" sz="1800" dirty="0" smtClean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8" y="386104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9" y="2564904"/>
            <a:ext cx="4610044" cy="35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" y="270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03239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CL" dirty="0" smtClean="0"/>
                        <a:t>De manera oral  y escrita menciona </a:t>
                      </a:r>
                      <a:r>
                        <a:rPr lang="es-CL" dirty="0" smtClean="0"/>
                        <a:t>las 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="1" u="sng" baseline="0" dirty="0" smtClean="0"/>
                        <a:t>Capacidades Físicas Básicas</a:t>
                      </a:r>
                      <a:r>
                        <a:rPr lang="es-CL" baseline="0" dirty="0" smtClean="0"/>
                        <a:t>  y </a:t>
                      </a:r>
                      <a:r>
                        <a:rPr lang="es-CL" b="1" u="sng" baseline="0" dirty="0" smtClean="0"/>
                        <a:t>Habilidad Motriz Básica </a:t>
                      </a:r>
                      <a:r>
                        <a:rPr lang="es-CL" baseline="0" dirty="0" smtClean="0"/>
                        <a:t>que están representadas en las siguientes imágenes.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1.-                                                                             2.-</a:t>
                      </a:r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10"/>
            <a:ext cx="1151794" cy="14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18747"/>
            <a:ext cx="1602288" cy="1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5656"/>
            <a:ext cx="3672408" cy="34227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5" y="2526508"/>
            <a:ext cx="4248473" cy="34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0980"/>
            <a:ext cx="8229600" cy="1143000"/>
          </a:xfrm>
        </p:spPr>
        <p:txBody>
          <a:bodyPr/>
          <a:lstStyle/>
          <a:p>
            <a:r>
              <a:rPr lang="es-CL" dirty="0" smtClean="0"/>
              <a:t>Habilidades Motrices Básicas </a:t>
            </a:r>
            <a:endParaRPr lang="es-CL" dirty="0"/>
          </a:p>
        </p:txBody>
      </p:sp>
      <p:pic>
        <p:nvPicPr>
          <p:cNvPr id="1026" name="Picture 2" descr="Educación Infantil. Las habilidades motrices básicas | Actividad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4875"/>
            <a:ext cx="45148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580112" y="1417638"/>
            <a:ext cx="2808312" cy="78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Capacidades Físicas Básicas 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1439652" y="5843699"/>
            <a:ext cx="2808312" cy="78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Acciones Motrices </a:t>
            </a:r>
            <a:endParaRPr lang="es-CL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1331640" y="5229200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331640" y="5733256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4355976" y="5229200"/>
            <a:ext cx="0" cy="504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2843808" y="5157193"/>
            <a:ext cx="0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724128" y="2348880"/>
            <a:ext cx="0" cy="31323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5724128" y="285293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5724128" y="378904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724128" y="458112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724128" y="548474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6984268" y="2600908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6984268" y="3483780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6984268" y="4222636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</a:t>
            </a:r>
            <a:endParaRPr lang="es-CL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6955921" y="5126722"/>
            <a:ext cx="17128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Flexibilidad </a:t>
            </a:r>
            <a:endParaRPr lang="es-CL" dirty="0"/>
          </a:p>
        </p:txBody>
      </p:sp>
      <p:pic>
        <p:nvPicPr>
          <p:cNvPr id="3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61" y="4677191"/>
            <a:ext cx="1785456" cy="21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-16443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89153"/>
              </p:ext>
            </p:extLst>
          </p:nvPr>
        </p:nvGraphicFramePr>
        <p:xfrm>
          <a:off x="107504" y="908720"/>
          <a:ext cx="8844355" cy="5904656"/>
        </p:xfrm>
        <a:graphic>
          <a:graphicData uri="http://schemas.openxmlformats.org/drawingml/2006/table">
            <a:tbl>
              <a:tblPr/>
              <a:tblGrid>
                <a:gridCol w="8844355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1.-Aceleran en una carrera para alcanzar una mayor altura o distancia en el salto.</a:t>
                      </a:r>
                    </a:p>
                    <a:p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 el siguiente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ejercicio. </a:t>
                      </a:r>
                    </a:p>
                    <a:p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 una marca en el suelo, luego posiciona tus pies en la marca y ejecuta un salto a pies juntos hacia el frente y marca tu distancia con cinta o un lápiz.</a:t>
                      </a:r>
                    </a:p>
                    <a:p>
                      <a:endParaRPr lang="es-CL" sz="1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2.-Realiza el mismo salto a pies juntos con una pequeña carrera y anota tu distancia.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baseline="0" dirty="0" smtClean="0"/>
                        <a:t> </a:t>
                      </a: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Menciona 2 diferencia que existe en cada manera de saltar.</a:t>
                      </a:r>
                    </a:p>
                    <a:p>
                      <a:r>
                        <a:rPr lang="es-CL" baseline="0" dirty="0" smtClean="0"/>
                        <a:t>1.-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2.-</a:t>
                      </a:r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79" y="1164602"/>
            <a:ext cx="2160240" cy="17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1494"/>
            <a:ext cx="3292012" cy="18517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30" y="2894356"/>
            <a:ext cx="3640563" cy="20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613</Words>
  <Application>Microsoft Office PowerPoint</Application>
  <PresentationFormat>Presentación en pantalla (4:3)</PresentationFormat>
  <Paragraphs>96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PLANIFICACIÓN  CLASES VIRTUALES SEMANA N°21 FECHA :19/08/2020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Habilidades Motrices Básicas </vt:lpstr>
      <vt:lpstr>Desarrollo de la clase</vt:lpstr>
      <vt:lpstr>Desarrollo de la clase</vt:lpstr>
      <vt:lpstr>DESAFÍO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92</cp:revision>
  <dcterms:created xsi:type="dcterms:W3CDTF">2020-07-06T03:06:52Z</dcterms:created>
  <dcterms:modified xsi:type="dcterms:W3CDTF">2020-08-14T02:00:17Z</dcterms:modified>
</cp:coreProperties>
</file>