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8" r:id="rId3"/>
    <p:sldId id="256" r:id="rId4"/>
    <p:sldId id="295" r:id="rId5"/>
    <p:sldId id="305" r:id="rId6"/>
    <p:sldId id="294" r:id="rId7"/>
    <p:sldId id="258" r:id="rId8"/>
    <p:sldId id="320" r:id="rId9"/>
    <p:sldId id="319" r:id="rId10"/>
    <p:sldId id="309" r:id="rId11"/>
    <p:sldId id="300" r:id="rId12"/>
    <p:sldId id="301" r:id="rId13"/>
    <p:sldId id="316" r:id="rId14"/>
    <p:sldId id="317" r:id="rId15"/>
    <p:sldId id="306" r:id="rId16"/>
    <p:sldId id="308" r:id="rId17"/>
    <p:sldId id="310" r:id="rId18"/>
    <p:sldId id="313" r:id="rId19"/>
    <p:sldId id="318" r:id="rId20"/>
    <p:sldId id="297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8781" y="2780928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17 al 21 de agosto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75656" y="540164"/>
            <a:ext cx="695710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49553"/>
            <a:ext cx="1385266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8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758673" y="376574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740591" y="4425054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742947" y="5013176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740591" y="5554969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Elipse"/>
          <p:cNvSpPr/>
          <p:nvPr/>
        </p:nvSpPr>
        <p:spPr>
          <a:xfrm>
            <a:off x="742947" y="5554969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1124138" y="19621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2. Observa la imagen, ¿Qué necesidad se satisface en la imagen?</a:t>
            </a:r>
          </a:p>
        </p:txBody>
      </p:sp>
      <p:pic>
        <p:nvPicPr>
          <p:cNvPr id="16" name="1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83893"/>
            <a:ext cx="3883665" cy="2922212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196307" y="3763695"/>
            <a:ext cx="30156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Educarse</a:t>
            </a:r>
          </a:p>
          <a:p>
            <a:endParaRPr lang="es-MX" sz="2000" dirty="0"/>
          </a:p>
          <a:p>
            <a:r>
              <a:rPr lang="es-MX" sz="2000" dirty="0" smtClean="0"/>
              <a:t>Comerciar</a:t>
            </a:r>
          </a:p>
          <a:p>
            <a:endParaRPr lang="es-MX" sz="2000" dirty="0"/>
          </a:p>
          <a:p>
            <a:r>
              <a:rPr lang="es-MX" sz="2000" dirty="0" smtClean="0"/>
              <a:t>Relacionarse </a:t>
            </a:r>
          </a:p>
          <a:p>
            <a:endParaRPr lang="es-MX" sz="2000" dirty="0"/>
          </a:p>
          <a:p>
            <a:r>
              <a:rPr lang="es-MX" sz="2000" dirty="0" smtClean="0"/>
              <a:t>Alimentarse </a:t>
            </a:r>
            <a:endParaRPr lang="es-MX" sz="2000" dirty="0"/>
          </a:p>
        </p:txBody>
      </p:sp>
      <p:sp>
        <p:nvSpPr>
          <p:cNvPr id="18" name="17 Rectángulo"/>
          <p:cNvSpPr/>
          <p:nvPr/>
        </p:nvSpPr>
        <p:spPr>
          <a:xfrm>
            <a:off x="5220072" y="4941169"/>
            <a:ext cx="3672408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Lo que debías hacer en esta pregunta era observar la imagen donde se muestra la actividad económica realizada por los romanos.</a:t>
            </a:r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02092" y="3910207"/>
            <a:ext cx="39046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Educarse.</a:t>
            </a:r>
          </a:p>
          <a:p>
            <a:endParaRPr lang="es-MX" sz="2000" dirty="0"/>
          </a:p>
          <a:p>
            <a:r>
              <a:rPr lang="es-MX" sz="2000" dirty="0" smtClean="0"/>
              <a:t>Comerciar.</a:t>
            </a:r>
          </a:p>
          <a:p>
            <a:endParaRPr lang="es-MX" sz="2000" dirty="0"/>
          </a:p>
          <a:p>
            <a:r>
              <a:rPr lang="es-MX" sz="2000" dirty="0" smtClean="0"/>
              <a:t>Relacionarse.</a:t>
            </a:r>
          </a:p>
          <a:p>
            <a:endParaRPr lang="es-MX" sz="2000" dirty="0"/>
          </a:p>
          <a:p>
            <a:r>
              <a:rPr lang="es-MX" sz="2000" dirty="0" smtClean="0"/>
              <a:t>Alimentarse.</a:t>
            </a:r>
            <a:endParaRPr lang="es-MX" sz="2000" dirty="0"/>
          </a:p>
        </p:txBody>
      </p:sp>
      <p:sp>
        <p:nvSpPr>
          <p:cNvPr id="5" name="4 Rectángulo"/>
          <p:cNvSpPr/>
          <p:nvPr/>
        </p:nvSpPr>
        <p:spPr>
          <a:xfrm>
            <a:off x="1092382" y="354380"/>
            <a:ext cx="7470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3. Observa la imagen, ¿Qué necesidad se satisface en la imagen?</a:t>
            </a:r>
          </a:p>
        </p:txBody>
      </p:sp>
      <p:sp>
        <p:nvSpPr>
          <p:cNvPr id="8" name="7 Elipse"/>
          <p:cNvSpPr/>
          <p:nvPr/>
        </p:nvSpPr>
        <p:spPr>
          <a:xfrm>
            <a:off x="870044" y="515719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870044" y="391020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870044" y="4550671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870044" y="575692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5220072" y="4941169"/>
            <a:ext cx="3672408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Lo que debías hacer en esta pregunta era observar la imagen donde se muestra la actividad económica realizada por los griegos.</a:t>
            </a:r>
          </a:p>
        </p:txBody>
      </p:sp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Elipse"/>
          <p:cNvSpPr/>
          <p:nvPr/>
        </p:nvSpPr>
        <p:spPr>
          <a:xfrm>
            <a:off x="870044" y="4550671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3" y="1035019"/>
            <a:ext cx="3802690" cy="3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1177355" y="1988840"/>
            <a:ext cx="725656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Agricultura.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Comercio marítimo.</a:t>
            </a: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Artesanía.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Ganadería.</a:t>
            </a:r>
            <a:endParaRPr lang="es-MX" sz="20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76177" y="198884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695396" y="270892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703056" y="342900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709044" y="414908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4211960" y="4902973"/>
            <a:ext cx="4536504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/>
              <a:t>En esta pregunta debías recordar que el medio geográfico donde se desarrollaron los </a:t>
            </a:r>
            <a:r>
              <a:rPr lang="es-MX" dirty="0" smtClean="0"/>
              <a:t>griegos </a:t>
            </a:r>
            <a:r>
              <a:rPr lang="es-MX" dirty="0"/>
              <a:t>les permitió desarrollar la </a:t>
            </a:r>
            <a:r>
              <a:rPr lang="es-MX" dirty="0" smtClean="0"/>
              <a:t>agricultura, ganadería y por sobre todo, el comercio marítimo.</a:t>
            </a:r>
            <a:endParaRPr lang="es-MX" dirty="0"/>
          </a:p>
        </p:txBody>
      </p:sp>
      <p:sp>
        <p:nvSpPr>
          <p:cNvPr id="22" name="21 Rectángulo"/>
          <p:cNvSpPr/>
          <p:nvPr/>
        </p:nvSpPr>
        <p:spPr>
          <a:xfrm>
            <a:off x="703056" y="414908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703056" y="270892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695396" y="1999086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24 Rectángulo"/>
          <p:cNvSpPr/>
          <p:nvPr/>
        </p:nvSpPr>
        <p:spPr>
          <a:xfrm>
            <a:off x="703056" y="980728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4. ¿Cuáles eran las actividades económicas que desarrollaron los GRIEGOS , de acuerdo al medio dónde se desarrollaron?</a:t>
            </a:r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42403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0" grpId="0" animBg="1"/>
      <p:bldP spid="22" grpId="0" animBg="1"/>
      <p:bldP spid="23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1177355" y="1988840"/>
            <a:ext cx="725656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Ganadería.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Artesanía.</a:t>
            </a: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Agricultura.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Actividades forestales.</a:t>
            </a:r>
            <a:endParaRPr lang="es-MX" sz="20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76177" y="198884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695396" y="270892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703056" y="342900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709044" y="414908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4211960" y="4902973"/>
            <a:ext cx="4536504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pregunta debías recordar que el medio geográfico donde se desarrollaron los romanos les permitió desarrollar la agricultura y ganadería.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03056" y="342900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695396" y="1999086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24 Rectángulo"/>
          <p:cNvSpPr/>
          <p:nvPr/>
        </p:nvSpPr>
        <p:spPr>
          <a:xfrm>
            <a:off x="703056" y="980728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5. ¿Cuáles eran las actividades económicas que desarrollaron los ROMANOS, de acuerdo al medio dónde se desarrollaron?</a:t>
            </a:r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78128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0" grpId="0" animBg="1"/>
      <p:bldP spid="22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5845" y="1196752"/>
            <a:ext cx="7953186" cy="5911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dirty="0"/>
              <a:t>6. Si compro (por internet) un juguete, ¿Qué actividad económica estoy realizando?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5287" y="228378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 smtClean="0"/>
              <a:t>Comercio.</a:t>
            </a:r>
          </a:p>
          <a:p>
            <a:endParaRPr lang="es-MX" sz="2000" dirty="0"/>
          </a:p>
          <a:p>
            <a:r>
              <a:rPr lang="es-MX" sz="2000" dirty="0" smtClean="0"/>
              <a:t>Ganadería.</a:t>
            </a:r>
            <a:endParaRPr lang="es-MX" sz="2000" dirty="0"/>
          </a:p>
          <a:p>
            <a:endParaRPr lang="es-MX" sz="2000" dirty="0" smtClean="0"/>
          </a:p>
          <a:p>
            <a:r>
              <a:rPr lang="es-MX" sz="2000" dirty="0" smtClean="0"/>
              <a:t>Agricultura.</a:t>
            </a:r>
            <a:endParaRPr lang="es-MX" sz="2000" dirty="0"/>
          </a:p>
          <a:p>
            <a:endParaRPr lang="es-MX" sz="2000" dirty="0" smtClean="0"/>
          </a:p>
          <a:p>
            <a:r>
              <a:rPr lang="es-MX" sz="2000" dirty="0" smtClean="0"/>
              <a:t>Artesanía.</a:t>
            </a:r>
            <a:endParaRPr lang="es-MX" sz="2000" dirty="0"/>
          </a:p>
        </p:txBody>
      </p:sp>
      <p:sp>
        <p:nvSpPr>
          <p:cNvPr id="7" name="6 Elipse"/>
          <p:cNvSpPr/>
          <p:nvPr/>
        </p:nvSpPr>
        <p:spPr>
          <a:xfrm>
            <a:off x="676177" y="2339270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676177" y="296201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676177" y="412830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676177" y="355360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3145707" y="5022156"/>
            <a:ext cx="5760640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Debías ponerte en el caso de comprar un juguete y asociarlo con las actividades económicas estudiadas. </a:t>
            </a:r>
          </a:p>
        </p:txBody>
      </p:sp>
      <p:sp>
        <p:nvSpPr>
          <p:cNvPr id="12" name="11 Elipse"/>
          <p:cNvSpPr/>
          <p:nvPr/>
        </p:nvSpPr>
        <p:spPr>
          <a:xfrm>
            <a:off x="676177" y="2343091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5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8930" y="554831"/>
            <a:ext cx="8229600" cy="821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dirty="0"/>
              <a:t>7. Observa la imagen con los alimentos que consumían griegos y romanos, nombra al menos 3 alimentos que tú también consumes.</a:t>
            </a: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79" y="580519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424801" y="5589240"/>
            <a:ext cx="5652120" cy="918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pregunta, debías escribir tres alimentos que consumes, reflejando la continuidad y legado de estas civilizaciones. </a:t>
            </a:r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7" y="1342358"/>
            <a:ext cx="4277823" cy="3744972"/>
          </a:xfrm>
          <a:prstGeom prst="rect">
            <a:avLst/>
          </a:prstGeom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5077359" y="2876508"/>
            <a:ext cx="4032449" cy="163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u="sng" dirty="0" smtClean="0"/>
              <a:t>________________________________________________________________________________________________________________________</a:t>
            </a:r>
            <a:endParaRPr lang="es-MX" sz="2000" u="sng" dirty="0"/>
          </a:p>
        </p:txBody>
      </p:sp>
    </p:spTree>
    <p:extLst>
      <p:ext uri="{BB962C8B-B14F-4D97-AF65-F5344CB8AC3E}">
        <p14:creationId xmlns:p14="http://schemas.microsoft.com/office/powerpoint/2010/main" val="1512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360984"/>
            <a:ext cx="8229600" cy="74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8. En la imagen aparecen los griegos y sus vestimentas, marca cuáles puedes observar.</a:t>
            </a: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75656" y="3132997"/>
            <a:ext cx="28846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Túnica.</a:t>
            </a:r>
          </a:p>
          <a:p>
            <a:endParaRPr lang="es-MX" sz="2000" dirty="0"/>
          </a:p>
          <a:p>
            <a:r>
              <a:rPr lang="es-MX" sz="2000" dirty="0" smtClean="0"/>
              <a:t>Manto.</a:t>
            </a:r>
          </a:p>
          <a:p>
            <a:endParaRPr lang="es-MX" sz="2000" dirty="0"/>
          </a:p>
          <a:p>
            <a:r>
              <a:rPr lang="es-MX" sz="2000" dirty="0" smtClean="0"/>
              <a:t>Zapatillas.</a:t>
            </a:r>
          </a:p>
          <a:p>
            <a:endParaRPr lang="es-MX" sz="2000" dirty="0"/>
          </a:p>
          <a:p>
            <a:r>
              <a:rPr lang="es-MX" sz="2000" dirty="0" smtClean="0"/>
              <a:t>Sandalias.</a:t>
            </a:r>
          </a:p>
          <a:p>
            <a:endParaRPr lang="es-MX" sz="2000" dirty="0"/>
          </a:p>
          <a:p>
            <a:r>
              <a:rPr lang="es-MX" sz="2000" dirty="0" smtClean="0"/>
              <a:t>Vestido.</a:t>
            </a:r>
          </a:p>
          <a:p>
            <a:endParaRPr lang="es-MX" sz="2000" dirty="0"/>
          </a:p>
          <a:p>
            <a:r>
              <a:rPr lang="es-MX" sz="2000" dirty="0" smtClean="0"/>
              <a:t>Cinturón. </a:t>
            </a:r>
            <a:endParaRPr lang="es-MX" sz="2000" dirty="0"/>
          </a:p>
        </p:txBody>
      </p:sp>
      <p:sp>
        <p:nvSpPr>
          <p:cNvPr id="13" name="12 Rectángulo"/>
          <p:cNvSpPr/>
          <p:nvPr/>
        </p:nvSpPr>
        <p:spPr>
          <a:xfrm>
            <a:off x="5148064" y="4871935"/>
            <a:ext cx="3758283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Debías observar la imagen completa (hombres y mujeres).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Luego, se marcaban todas las opciones que allí aparecían.</a:t>
            </a:r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46" y="1000521"/>
            <a:ext cx="3124636" cy="2934110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1000196" y="3158522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1000196" y="3765644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1000196" y="4365104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1006443" y="5013176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1006443" y="557786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1006443" y="6142621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1000196" y="3766974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21 Rectángulo"/>
          <p:cNvSpPr/>
          <p:nvPr/>
        </p:nvSpPr>
        <p:spPr>
          <a:xfrm>
            <a:off x="1006443" y="3158522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993631" y="5013176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1000196" y="5568617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24 Rectángulo"/>
          <p:cNvSpPr/>
          <p:nvPr/>
        </p:nvSpPr>
        <p:spPr>
          <a:xfrm>
            <a:off x="1021503" y="6142621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66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9. Si observamos la vestimenta de griegos y romanos ¿Con qué estación del año podríamos asociarla? ¿Cómo te diste cuenta de esto?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4920" y="299695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u="sng" dirty="0" smtClean="0"/>
              <a:t>_____________________________________________________________________________________________________________________________________________________________________________________________</a:t>
            </a:r>
            <a:endParaRPr lang="es-MX" sz="2000" u="sng" dirty="0"/>
          </a:p>
        </p:txBody>
      </p:sp>
      <p:sp>
        <p:nvSpPr>
          <p:cNvPr id="5" name="4 Rectángulo"/>
          <p:cNvSpPr/>
          <p:nvPr/>
        </p:nvSpPr>
        <p:spPr>
          <a:xfrm>
            <a:off x="1619672" y="4869160"/>
            <a:ext cx="64087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Debemos asociar que la ropa que usaban griegos y romanos es más ligera.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Podemos </a:t>
            </a:r>
            <a:r>
              <a:rPr lang="es-MX" dirty="0"/>
              <a:t>asociarla con el verano, porque usan </a:t>
            </a:r>
            <a:r>
              <a:rPr lang="es-MX" dirty="0" smtClean="0"/>
              <a:t>sandalias, vestidos </a:t>
            </a:r>
            <a:r>
              <a:rPr lang="es-MX" dirty="0"/>
              <a:t>y ropa más </a:t>
            </a:r>
            <a:r>
              <a:rPr lang="es-MX" dirty="0" smtClean="0"/>
              <a:t>ligera, al igual que nosotros en esa estación del año.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9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10. ¿Qué elementos continúan y qué elementos cambiaron según la vestimenta que utilizaban los HOMBRES griegos y romanos?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4920" y="299695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u="sng" dirty="0" smtClean="0"/>
              <a:t>_____________________________________________________________________________________________________________________________________________________________________________________________</a:t>
            </a:r>
            <a:endParaRPr lang="es-MX" sz="2000" u="sng" dirty="0"/>
          </a:p>
        </p:txBody>
      </p:sp>
      <p:sp>
        <p:nvSpPr>
          <p:cNvPr id="5" name="4 Rectángulo"/>
          <p:cNvSpPr/>
          <p:nvPr/>
        </p:nvSpPr>
        <p:spPr>
          <a:xfrm>
            <a:off x="1619672" y="4869160"/>
            <a:ext cx="64087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Debías comparar la vestimenta actual y la de los griegos y romanos.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Se esperaba que respondieras “Los </a:t>
            </a:r>
            <a:r>
              <a:rPr lang="es-MX" dirty="0"/>
              <a:t>elementos que continúan pueden ser las sandalias, cinturón y manto. Lo que cambió es que ya no usan </a:t>
            </a:r>
            <a:r>
              <a:rPr lang="es-MX" dirty="0" smtClean="0"/>
              <a:t>túnicas”.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9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260648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27841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017871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1) ¿Qué necesidad se satisface cuando una persona compra frutas y verduras?</a:t>
            </a:r>
          </a:p>
          <a:p>
            <a:endParaRPr lang="es-CL" dirty="0"/>
          </a:p>
          <a:p>
            <a:r>
              <a:rPr lang="es-CL" dirty="0" smtClean="0"/>
              <a:t>2) ¿De qué forma los griegos y romanos cubrieron la necesidad de protegerse del frío?</a:t>
            </a:r>
          </a:p>
          <a:p>
            <a:endParaRPr lang="es-CL" dirty="0" smtClean="0"/>
          </a:p>
          <a:p>
            <a:pPr marL="342900" indent="-342900">
              <a:buAutoNum type="arabicParenR" startAt="3"/>
            </a:pPr>
            <a:r>
              <a:rPr lang="es-CL" dirty="0" smtClean="0"/>
              <a:t>Completa las frases que se presentan a continuación:</a:t>
            </a:r>
          </a:p>
          <a:p>
            <a:pPr marL="342900" indent="-342900">
              <a:buAutoNum type="arabicParenR" startAt="3"/>
            </a:pPr>
            <a:endParaRPr lang="es-CL" dirty="0"/>
          </a:p>
          <a:p>
            <a:r>
              <a:rPr lang="es-CL" dirty="0" smtClean="0"/>
              <a:t>Cuando un griego tenía muchos productos, se dedicaba al ___________________  aprovechando el mar Mediterráneo para obtener productos que necesitaba.</a:t>
            </a:r>
          </a:p>
          <a:p>
            <a:endParaRPr lang="es-CL" dirty="0" smtClean="0"/>
          </a:p>
          <a:p>
            <a:r>
              <a:rPr lang="es-CL" dirty="0" smtClean="0"/>
              <a:t>Cuando un romano necesitaba abastecer y alimentar a su familia, se dedicaba a la _______________.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364088" y="5157192"/>
            <a:ext cx="3528392" cy="15841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daniela.carreno@colegio-jeanpiaget.cl</a:t>
            </a:r>
          </a:p>
          <a:p>
            <a:pPr algn="ctr"/>
            <a:r>
              <a:rPr lang="es-CL" dirty="0" smtClean="0"/>
              <a:t>Celular: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+569 41745325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99704"/>
              </p:ext>
            </p:extLst>
          </p:nvPr>
        </p:nvGraphicFramePr>
        <p:xfrm>
          <a:off x="683568" y="502995"/>
          <a:ext cx="8064896" cy="5477585"/>
        </p:xfrm>
        <a:graphic>
          <a:graphicData uri="http://schemas.openxmlformats.org/drawingml/2006/table">
            <a:tbl>
              <a:tblPr firstRow="1" firstCol="1" bandRow="1"/>
              <a:tblGrid>
                <a:gridCol w="2135432"/>
                <a:gridCol w="5929464"/>
              </a:tblGrid>
              <a:tr h="49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3°A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 Berríos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9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OA03 Explicar, con ejemplos concretos, cómo diferentes culturas y pueblos (como griegos y romanos de la Antigüedad) han enfrentado de distintas maneras el desafío de desarrollarse y satisfacer las necesidades comunes a todos los seres humanos.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MX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Reconocen las necesidades que tuvieron griegos y romanos para desarrollarse.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MX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Ejemplifican las diferentes necesidades que tuvieron griegos y romanos.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es-MX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 ejemplos de oficios y trabajos que realizaban hombres y mujeres en la antigua Grecia y Roma y que se siguen realizando en la actualidad.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Categorías temporales /  Pensamiento temporal y espacial.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c. Comparar distintos aspectos (objetos, juegos, costumbres y actividades) entre sociedades y civilizaciones del pasado y del presente para identificar continuidades y cambios.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evaluación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</a:t>
                      </a:r>
                      <a:r>
                        <a:rPr lang="es-CL" sz="1400" b="0" baseline="0" smtClean="0">
                          <a:effectLst/>
                          <a:latin typeface="+mn-lt"/>
                        </a:rPr>
                        <a:t>569 41745325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21 de agosto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MX" dirty="0" smtClean="0"/>
              <a:t>Resultados evaluación </a:t>
            </a:r>
            <a:endParaRPr lang="es-MX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056784" cy="5498792"/>
          </a:xfrm>
        </p:spPr>
      </p:pic>
    </p:spTree>
    <p:extLst>
      <p:ext uri="{BB962C8B-B14F-4D97-AF65-F5344CB8AC3E}">
        <p14:creationId xmlns:p14="http://schemas.microsoft.com/office/powerpoint/2010/main" val="12002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s-MX" dirty="0" smtClean="0"/>
              <a:t>Retroalimentación 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1752600"/>
          </a:xfrm>
        </p:spPr>
        <p:txBody>
          <a:bodyPr/>
          <a:lstStyle/>
          <a:p>
            <a:r>
              <a:rPr lang="es-MX" dirty="0" smtClean="0"/>
              <a:t>Objetivo: </a:t>
            </a:r>
            <a:r>
              <a:rPr lang="es-CL" dirty="0">
                <a:ea typeface="Calibri"/>
                <a:cs typeface="Times New Roman"/>
              </a:rPr>
              <a:t>Retroalimentar evaluación formativa. </a:t>
            </a:r>
          </a:p>
          <a:p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93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1203864" y="4077072"/>
            <a:ext cx="725656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Alimentarse.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Hidratarse. </a:t>
            </a: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Dormir </a:t>
            </a:r>
            <a:r>
              <a:rPr lang="es-MX" sz="2000" dirty="0"/>
              <a:t>o </a:t>
            </a:r>
            <a:r>
              <a:rPr lang="es-MX" sz="2000" dirty="0" smtClean="0"/>
              <a:t>descansar.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Tener una mascota</a:t>
            </a: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745307" y="4077072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745307" y="480394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745307" y="5568617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745307" y="6314823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5292080" y="4902973"/>
            <a:ext cx="3758283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pregunta debías fijarte en el la imagen, buscar las necesidades básicas.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Debías marcar las opciones que allí se presentar en relación a los dibujos.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75593" y="5568617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750441" y="480394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775593" y="4077072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7" y="1265027"/>
            <a:ext cx="51276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683568" y="755720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s-MX" sz="2000" dirty="0" smtClean="0"/>
              <a:t>Observando </a:t>
            </a:r>
            <a:r>
              <a:rPr lang="es-MX" sz="2000" dirty="0"/>
              <a:t>la imagen, ¿Cuál o cuáles son las necesidades básicas de todo ser humano</a:t>
            </a:r>
            <a:r>
              <a:rPr lang="es-MX" sz="2000" dirty="0" smtClean="0"/>
              <a:t>?</a:t>
            </a:r>
          </a:p>
        </p:txBody>
      </p: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464087" y="0"/>
            <a:ext cx="8229600" cy="72629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Evaluación Formativa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64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  <p:bldP spid="23" grpId="0" animBg="1"/>
      <p:bldP spid="25" grpId="0"/>
      <p:bldP spid="2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946</Words>
  <Application>Microsoft Office PowerPoint</Application>
  <PresentationFormat>Presentación en pantalla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PLANIFICACIÓN  CLASES VIRTUALES SEMANA N° 21 FECHA : 17 al 21 de agosto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Resultados evaluación </vt:lpstr>
      <vt:lpstr>Retroalimentación </vt:lpstr>
      <vt:lpstr>Evaluación Formativa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84</cp:revision>
  <dcterms:created xsi:type="dcterms:W3CDTF">2020-07-06T03:06:52Z</dcterms:created>
  <dcterms:modified xsi:type="dcterms:W3CDTF">2020-08-14T02:14:45Z</dcterms:modified>
</cp:coreProperties>
</file>