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98" r:id="rId3"/>
    <p:sldId id="256" r:id="rId4"/>
    <p:sldId id="295" r:id="rId5"/>
    <p:sldId id="294" r:id="rId6"/>
    <p:sldId id="308" r:id="rId7"/>
    <p:sldId id="304" r:id="rId8"/>
    <p:sldId id="300" r:id="rId9"/>
    <p:sldId id="305" r:id="rId10"/>
    <p:sldId id="306" r:id="rId11"/>
    <p:sldId id="297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70" d="100"/>
          <a:sy n="70" d="100"/>
        </p:scale>
        <p:origin x="-139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780928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</a:t>
            </a:r>
            <a:r>
              <a:rPr lang="es-CL" sz="2800" b="1" dirty="0" smtClean="0"/>
              <a:t>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21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Miércoles 19 de Agosto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31640" y="435532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799"/>
            <a:ext cx="1538607" cy="1329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</a:t>
            </a:r>
          </a:p>
          <a:p>
            <a:pPr algn="ctr"/>
            <a:r>
              <a:rPr lang="es-CL" sz="2000" b="1" dirty="0" smtClean="0"/>
              <a:t>SEMANA 21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59094" y="220486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500824" y="3159552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1) ¿De qué forma regulas tu enojo? </a:t>
            </a:r>
            <a:endParaRPr lang="es-CL" dirty="0" smtClean="0"/>
          </a:p>
          <a:p>
            <a:endParaRPr lang="es-CL" dirty="0" smtClean="0"/>
          </a:p>
          <a:p>
            <a:r>
              <a:rPr lang="es-CL" dirty="0"/>
              <a:t>2</a:t>
            </a:r>
            <a:r>
              <a:rPr lang="es-CL"/>
              <a:t>) </a:t>
            </a:r>
            <a:r>
              <a:rPr lang="es-CL" smtClean="0"/>
              <a:t>¿</a:t>
            </a:r>
            <a:r>
              <a:rPr lang="es-CL"/>
              <a:t>H</a:t>
            </a:r>
            <a:r>
              <a:rPr lang="es-CL" smtClean="0"/>
              <a:t>as </a:t>
            </a:r>
            <a:r>
              <a:rPr lang="es-CL" dirty="0"/>
              <a:t>usado </a:t>
            </a:r>
            <a:r>
              <a:rPr lang="es-CL" dirty="0" smtClean="0"/>
              <a:t>alguna de estas </a:t>
            </a:r>
            <a:r>
              <a:rPr lang="es-CL" dirty="0"/>
              <a:t>formas de control del enojo</a:t>
            </a:r>
            <a:r>
              <a:rPr lang="es-CL" dirty="0" smtClean="0"/>
              <a:t>?</a:t>
            </a:r>
          </a:p>
          <a:p>
            <a:endParaRPr lang="es-CL" dirty="0" smtClean="0"/>
          </a:p>
          <a:p>
            <a:r>
              <a:rPr lang="es-CL" dirty="0" smtClean="0"/>
              <a:t>3) Registra otras maneras que ayuden a regular el enojo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4353252" y="4941168"/>
            <a:ext cx="4539228" cy="165618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</a:t>
            </a:r>
            <a:r>
              <a:rPr lang="es-CL" dirty="0" smtClean="0"/>
              <a:t>de este ticket a : </a:t>
            </a:r>
            <a:endParaRPr lang="es-CL" dirty="0" smtClean="0"/>
          </a:p>
          <a:p>
            <a:pPr algn="ctr"/>
            <a:r>
              <a:rPr lang="es-CL" dirty="0" smtClean="0"/>
              <a:t>Celular </a:t>
            </a:r>
            <a:r>
              <a:rPr lang="es-CL" dirty="0"/>
              <a:t>(</a:t>
            </a:r>
            <a:r>
              <a:rPr lang="es-CL" dirty="0" err="1"/>
              <a:t>whatssap</a:t>
            </a:r>
            <a:r>
              <a:rPr lang="es-CL" dirty="0"/>
              <a:t>): +56945834458 </a:t>
            </a:r>
          </a:p>
          <a:p>
            <a:pPr algn="ctr"/>
            <a:r>
              <a:rPr lang="es-CL" dirty="0"/>
              <a:t>Correo electrónico: Constanza.barrios@colegio-jeanpiaget.cl </a:t>
            </a:r>
          </a:p>
          <a:p>
            <a:pPr algn="ctr"/>
            <a:endParaRPr lang="es-CL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94" y="145527"/>
            <a:ext cx="75014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51520" y="1270797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536121"/>
              </p:ext>
            </p:extLst>
          </p:nvPr>
        </p:nvGraphicFramePr>
        <p:xfrm>
          <a:off x="467544" y="1196752"/>
          <a:ext cx="8136904" cy="4660363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Orientación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/ 3°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Constanza Barrios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Valenzuela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Arial"/>
                        </a:rPr>
                        <a:t>1. Identificar y aceptar sus propias emociones y las de los demás, y practicar estrategias personales de manejo emocional. (OA 2)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CL" sz="1400" dirty="0" smtClean="0">
                        <a:effectLst/>
                        <a:latin typeface="+mn-lt"/>
                        <a:ea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Arial"/>
                        </a:rPr>
                        <a:t>2. Manifestar hábitos y actitudes de esfuerzo e interés que favorezcan el aprendizaje. (OA 8)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latin typeface="+mn-lt"/>
                        </a:rPr>
                        <a:t>› Reconocen las emociones experimentadas por otros en diversas situaciones.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latin typeface="+mn-lt"/>
                        </a:rPr>
                        <a:t>› Se presentan en la sala de clases a la hora de inicio de las actividades.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latin typeface="+mn-lt"/>
                        </a:rPr>
                        <a:t>› Cumplen con sus responsabilidades escolares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 smtClean="0">
                        <a:latin typeface="+mn-lt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Las emociones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 Conocer estrategias personales de manejo emocional, como esperar un tiempo, escuchar al otro y considerar su impacto en los demás.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2. Evaluar el cumplimiento de responsabilidades escolares.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Formativa</a:t>
                      </a:r>
                      <a:endParaRPr lang="es-CL" sz="1400" b="1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030979" y="459633"/>
            <a:ext cx="7326888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11" y="289531"/>
            <a:ext cx="8229600" cy="1143000"/>
          </a:xfrm>
        </p:spPr>
        <p:txBody>
          <a:bodyPr>
            <a:normAutofit/>
          </a:bodyPr>
          <a:lstStyle/>
          <a:p>
            <a:r>
              <a:rPr lang="es-CL" sz="2800" dirty="0" smtClean="0"/>
              <a:t>Activando nuestros conocimientos previos</a:t>
            </a:r>
            <a:endParaRPr lang="es-CL" sz="28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1576704" y="2658233"/>
            <a:ext cx="6322777" cy="2736304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endParaRPr lang="es-ES" sz="2000" dirty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endParaRPr lang="es-CL" sz="2000" dirty="0"/>
          </a:p>
          <a:p>
            <a:r>
              <a:rPr lang="es-CL" sz="2000" dirty="0"/>
              <a:t> 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533737" y="1700808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000" smtClean="0">
                <a:latin typeface="Comic Sans MS" pitchFamily="66" charset="0"/>
              </a:rPr>
              <a:t>Para comenzar la clase y activar tus conocimientos, responde en forma oral,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835696" y="3244334"/>
            <a:ext cx="57606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CL" dirty="0">
                <a:latin typeface="Comic Sans MS" pitchFamily="66" charset="0"/>
              </a:rPr>
              <a:t>¿</a:t>
            </a:r>
            <a:r>
              <a:rPr lang="es-CL" dirty="0" smtClean="0">
                <a:latin typeface="Comic Sans MS" pitchFamily="66" charset="0"/>
              </a:rPr>
              <a:t>Alguna vez has expresado </a:t>
            </a:r>
            <a:r>
              <a:rPr lang="es-CL" dirty="0" smtClean="0">
                <a:latin typeface="Comic Sans MS" pitchFamily="66" charset="0"/>
              </a:rPr>
              <a:t>una emoción sin pensar?</a:t>
            </a:r>
            <a:endParaRPr lang="es-CL" dirty="0" smtClean="0">
              <a:latin typeface="Comic Sans MS" pitchFamily="66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dirty="0" smtClean="0">
                <a:latin typeface="Comic Sans MS" pitchFamily="66" charset="0"/>
              </a:rPr>
              <a:t>¿Qué consecuencias te ha traído?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dirty="0" smtClean="0">
                <a:latin typeface="Comic Sans MS" pitchFamily="66" charset="0"/>
              </a:rPr>
              <a:t>¿Las emociones </a:t>
            </a:r>
            <a:r>
              <a:rPr lang="es-CL" dirty="0" smtClean="0">
                <a:latin typeface="Comic Sans MS" pitchFamily="66" charset="0"/>
              </a:rPr>
              <a:t>expresadas </a:t>
            </a:r>
            <a:r>
              <a:rPr lang="es-CL" dirty="0" smtClean="0">
                <a:latin typeface="Comic Sans MS" pitchFamily="66" charset="0"/>
              </a:rPr>
              <a:t>impulsivamente, como la rabia. ¿Causan más problemas? ¿Cómo cuáles?</a:t>
            </a:r>
            <a:endParaRPr lang="es-CL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466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18" y="15989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3" t="17724" r="28673" b="28918"/>
          <a:stretch/>
        </p:blipFill>
        <p:spPr bwMode="auto">
          <a:xfrm>
            <a:off x="755576" y="1700808"/>
            <a:ext cx="7820168" cy="3903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2267744" y="447922"/>
            <a:ext cx="3816424" cy="8208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latin typeface="Comic Sans MS" pitchFamily="66" charset="0"/>
              </a:rPr>
              <a:t>ACTIVIDAD</a:t>
            </a:r>
            <a:endParaRPr lang="es-CL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0" y="260648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5" t="27612" r="27729" b="22015"/>
          <a:stretch/>
        </p:blipFill>
        <p:spPr bwMode="auto">
          <a:xfrm>
            <a:off x="467544" y="1775710"/>
            <a:ext cx="8106770" cy="368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5" t="30411" r="28568" b="20336"/>
          <a:stretch/>
        </p:blipFill>
        <p:spPr bwMode="auto">
          <a:xfrm>
            <a:off x="683568" y="2060848"/>
            <a:ext cx="8106770" cy="3603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66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291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1" t="30038" r="27414" b="18097"/>
          <a:stretch/>
        </p:blipFill>
        <p:spPr bwMode="auto">
          <a:xfrm>
            <a:off x="539552" y="1844824"/>
            <a:ext cx="8270544" cy="379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4103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291</Words>
  <Application>Microsoft Office PowerPoint</Application>
  <PresentationFormat>Presentación en pantalla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Tema de Office</vt:lpstr>
      <vt:lpstr>1_Tema de Office</vt:lpstr>
      <vt:lpstr>PLANIFICACIÓN  PARA CLASES VIRTUALES SEMANA N° 21 FECHA : Miércoles 19 de Agosto</vt:lpstr>
      <vt:lpstr>Presentación de PowerPoint</vt:lpstr>
      <vt:lpstr>Presentación de PowerPoint</vt:lpstr>
      <vt:lpstr>Presentación de PowerPoint</vt:lpstr>
      <vt:lpstr>Activando nuestros conocimientos previos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58</cp:revision>
  <dcterms:created xsi:type="dcterms:W3CDTF">2020-07-06T03:06:52Z</dcterms:created>
  <dcterms:modified xsi:type="dcterms:W3CDTF">2020-08-16T19:28:30Z</dcterms:modified>
</cp:coreProperties>
</file>