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1" r:id="rId6"/>
    <p:sldId id="312" r:id="rId7"/>
    <p:sldId id="313" r:id="rId8"/>
    <p:sldId id="308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:p15="http://schemas.microsoft.com/office/powerpoint/2012/main" xmlns="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20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14- 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448850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06116"/>
            <a:ext cx="1374695" cy="152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63406"/>
              </p:ext>
            </p:extLst>
          </p:nvPr>
        </p:nvGraphicFramePr>
        <p:xfrm>
          <a:off x="683568" y="413914"/>
          <a:ext cx="8136904" cy="5793067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3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3°y4° Básico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Camila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Sánchez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 la elaboración de un objeto tecnológico, incorporando la secuencia de acciones, materiales, herramientas, técnicas y medidas de seguridad necesarias para lograr el resultado deseado</a:t>
                      </a:r>
                      <a:r>
                        <a:rPr lang="es-ES_tradn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(OA 2)</a:t>
                      </a:r>
                      <a:endParaRPr lang="es-CL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08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Seleccionan las técnicas necesarias para elaborar un objeto tecnológico. </a:t>
                      </a:r>
                      <a:endParaRPr lang="es-CL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Distinguen las precauciones que se debe adoptar para que el trabajo se efectúe de manera cuidadosa y segura al elaborar un objeto tecnológico.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Señalan las medidas de seguridad necesarias para elaborar un objeto tecnológico. </a:t>
                      </a:r>
                      <a:endParaRPr lang="es-CL" sz="1200" dirty="0" smtClean="0">
                        <a:latin typeface="+mn-lt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aplicar, transformar, identificar, usar, comunicar.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Retroalimentar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contenidos evaluados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8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985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PORCENTAJE E INDICADOR DESCENDIDO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3°: 14 alumnos rindieron la evaluación equivalente al 100%, en donde un 50% no logra el indicador de </a:t>
                      </a:r>
                      <a:r>
                        <a:rPr lang="es-ES_tradn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las técnicas necesarias para elaborar un objeto tecnológico. </a:t>
                      </a:r>
                      <a:endParaRPr lang="es-C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4°: 22 alumnos rindieron la evaluación equivalente al 100%, en donde un 36% no logra el indicador de </a:t>
                      </a:r>
                      <a:r>
                        <a:rPr lang="es-ES_tradn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las técnicas necesarias para elaborar un objeto tecnológico. </a:t>
                      </a:r>
                      <a:endParaRPr lang="es-C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2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0617080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2358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42" y="18864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son los objetos tecnológicos? </a:t>
            </a:r>
          </a:p>
          <a:p>
            <a:endParaRPr lang="es-CL" sz="2800" dirty="0"/>
          </a:p>
          <a:p>
            <a:r>
              <a:rPr lang="es-CL" sz="2800" dirty="0" smtClean="0"/>
              <a:t>¿ Qué precauciones son necesarias al momento de manipular una herramienta?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 smtClean="0"/>
              <a:t>PASOS PARA CONFECCIONAR UN OBJETO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ESCOGER UN NOMBRE PARA MI OBJETO.</a:t>
            </a:r>
          </a:p>
          <a:p>
            <a:r>
              <a:rPr lang="es-CL" dirty="0" smtClean="0"/>
              <a:t>SELECCIONAR LOS MATERIALES A UTILIZAR.</a:t>
            </a:r>
          </a:p>
          <a:p>
            <a:r>
              <a:rPr lang="es-CL" dirty="0" smtClean="0"/>
              <a:t>IDENTIFICAR LOS </a:t>
            </a:r>
            <a:r>
              <a:rPr lang="es-CL" dirty="0" smtClean="0"/>
              <a:t>MATERIALES</a:t>
            </a:r>
            <a:r>
              <a:rPr lang="es-CL" dirty="0" smtClean="0"/>
              <a:t>.</a:t>
            </a:r>
          </a:p>
          <a:p>
            <a:r>
              <a:rPr lang="es-CL" dirty="0" smtClean="0"/>
              <a:t>REALIZAR (ESCRIBIR) EL PROCEDIMIENTO.</a:t>
            </a:r>
          </a:p>
          <a:p>
            <a:r>
              <a:rPr lang="es-CL" dirty="0" smtClean="0"/>
              <a:t>PRECAUCIONES O MEDIDAS DE SEGURIDAD.</a:t>
            </a:r>
            <a:endParaRPr lang="es-CL" dirty="0"/>
          </a:p>
        </p:txBody>
      </p:sp>
      <p:pic>
        <p:nvPicPr>
          <p:cNvPr id="4" name="Picture 4" descr="maestro-y-profesor-imagen-animada-0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9120"/>
            <a:ext cx="2197408" cy="21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23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OBJETO A CONFECCIONAR</a:t>
            </a:r>
            <a:endParaRPr lang="es-CL" u="sng" dirty="0"/>
          </a:p>
        </p:txBody>
      </p:sp>
      <p:pic>
        <p:nvPicPr>
          <p:cNvPr id="1026" name="Picture 2" descr="48 ideas fantásticas para realizar juegos y juguetes con materi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3466728" cy="257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o hacer un balero con botellas de plástico? - Manualidades para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17032"/>
            <a:ext cx="4896544" cy="27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0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 smtClean="0"/>
              <a:t>SEGÚN LOS PASOS QUE VIMOS COMPLETEMOS 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NOMBRE: </a:t>
            </a:r>
          </a:p>
          <a:p>
            <a:r>
              <a:rPr lang="es-CL" dirty="0" smtClean="0"/>
              <a:t>MATERIALES:</a:t>
            </a:r>
          </a:p>
          <a:p>
            <a:r>
              <a:rPr lang="es-CL" dirty="0" smtClean="0"/>
              <a:t>HERRAMIENTAS:</a:t>
            </a:r>
          </a:p>
          <a:p>
            <a:r>
              <a:rPr lang="es-CL" dirty="0" smtClean="0"/>
              <a:t>PRODECIMIENTO:</a:t>
            </a:r>
          </a:p>
          <a:p>
            <a:r>
              <a:rPr lang="es-CL" dirty="0" smtClean="0"/>
              <a:t>PRECAUCIONES O MEDIDAS DE SEGURIDAD:</a:t>
            </a:r>
            <a:endParaRPr lang="es-CL" dirty="0"/>
          </a:p>
        </p:txBody>
      </p:sp>
      <p:pic>
        <p:nvPicPr>
          <p:cNvPr id="3074" name="Picture 2" descr="15526992-Happy-smiling-pencil-educational-classroom-or-office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45109"/>
            <a:ext cx="1800200" cy="27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5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5324137"/>
          </a:xfrm>
        </p:spPr>
        <p:txBody>
          <a:bodyPr>
            <a:normAutofit/>
          </a:bodyPr>
          <a:lstStyle/>
          <a:p>
            <a:r>
              <a:rPr lang="es-CL" dirty="0" smtClean="0"/>
              <a:t>AHORA QUE YA COMPLETAMOS LOS PASOS, ES MOMENTO DE COMENZAR A CONFECCIONAR </a:t>
            </a:r>
            <a:r>
              <a:rPr lang="es-CL" dirty="0" smtClean="0"/>
              <a:t>GUIÁNDOTE </a:t>
            </a:r>
            <a:r>
              <a:rPr lang="es-CL" dirty="0" smtClean="0"/>
              <a:t>EN TODO MOMENTO POR EL PROCEDIMIENTO. </a:t>
            </a:r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2050" name="Picture 2" descr="Bolero | Juguetes reciclados para niños, Juegos con materi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577" y="2996952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879812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21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1259632" y="1782472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 </a:t>
            </a:r>
            <a:r>
              <a:rPr lang="es-CL" sz="2000" b="1" dirty="0"/>
              <a:t>¿Qué </a:t>
            </a:r>
            <a:r>
              <a:rPr lang="es-CL" sz="2000" b="1" dirty="0" smtClean="0"/>
              <a:t>técnica o pasos utilizaste al momento de confeccionar tú objeto?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¿Qué precauciones tuviste al momento de confeccionar tú objeto?</a:t>
            </a:r>
            <a:endParaRPr lang="es-CL" sz="2000" b="1" dirty="0"/>
          </a:p>
          <a:p>
            <a:endParaRPr lang="es-CL" sz="2000" b="1" dirty="0"/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b="1" dirty="0" smtClean="0"/>
              <a:t>¿Qué medidas de seguridad debemos tener al momento de manipular unas tijeras?</a:t>
            </a:r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159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7524" y="1186898"/>
            <a:ext cx="1944216" cy="542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430</Words>
  <Application>Microsoft Office PowerPoint</Application>
  <PresentationFormat>Presentación en pantalla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20 FECHA : 14- agosto-2020</vt:lpstr>
      <vt:lpstr>Presentación de PowerPoint</vt:lpstr>
      <vt:lpstr>Reglas para una buena clase </vt:lpstr>
      <vt:lpstr>Inicio Activación Conocimientos Previos</vt:lpstr>
      <vt:lpstr>PASOS PARA CONFECCIONAR UN OBJETO</vt:lpstr>
      <vt:lpstr>OBJETO A CONFECCIONAR</vt:lpstr>
      <vt:lpstr>SEGÚN LOS PASOS QUE VIMOS COMPLETEMOS </vt:lpstr>
      <vt:lpstr>MANOS A LA OBRA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115</cp:revision>
  <dcterms:created xsi:type="dcterms:W3CDTF">2020-07-06T03:06:52Z</dcterms:created>
  <dcterms:modified xsi:type="dcterms:W3CDTF">2020-08-18T19:47:16Z</dcterms:modified>
</cp:coreProperties>
</file>