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295" r:id="rId4"/>
    <p:sldId id="294" r:id="rId5"/>
    <p:sldId id="304" r:id="rId6"/>
    <p:sldId id="300" r:id="rId7"/>
    <p:sldId id="301" r:id="rId8"/>
    <p:sldId id="305" r:id="rId9"/>
    <p:sldId id="306" r:id="rId10"/>
    <p:sldId id="297" r:id="rId11"/>
    <p:sldId id="30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TEgsFfZMy5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 smtClean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20 -08-2020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183"/>
            <a:ext cx="1341429" cy="115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19778"/>
            <a:ext cx="80835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SEMANA: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306896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¿Qué </a:t>
            </a:r>
            <a:r>
              <a:rPr lang="es-CL" dirty="0"/>
              <a:t>le ocurrirá a un niño o niña con malos hábitos alimenticios? </a:t>
            </a:r>
            <a:r>
              <a:rPr lang="es-CL" dirty="0" smtClean="0"/>
              <a:t>Menciona 2 consecuencias</a:t>
            </a:r>
          </a:p>
          <a:p>
            <a:r>
              <a:rPr lang="es-CL" dirty="0" smtClean="0"/>
              <a:t>a)</a:t>
            </a:r>
          </a:p>
          <a:p>
            <a:r>
              <a:rPr lang="es-CL" dirty="0" smtClean="0"/>
              <a:t>b)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2422629"/>
            <a:ext cx="678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23" y="3411224"/>
            <a:ext cx="2876707" cy="286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30" y="332656"/>
            <a:ext cx="43465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10" y="5920554"/>
            <a:ext cx="4090987" cy="82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0" r="4994" b="2848"/>
          <a:stretch/>
        </p:blipFill>
        <p:spPr>
          <a:xfrm>
            <a:off x="248673" y="1501042"/>
            <a:ext cx="8687397" cy="44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6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87389"/>
              </p:ext>
            </p:extLst>
          </p:nvPr>
        </p:nvGraphicFramePr>
        <p:xfrm>
          <a:off x="539552" y="548225"/>
          <a:ext cx="8136904" cy="6190571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4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Ciencias Naturales                 Curso: 3 Año básico</a:t>
                      </a:r>
                      <a:endParaRPr lang="es-MX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1120" marR="511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Marlene Soto Castillo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120" marR="511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100" b="0" strike="noStrike" spc="-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Clasificar los alimentos, distinguiendo sus efectos sobre la salud y proponer hábitos alimenticios saludables  O.A.6</a:t>
                      </a:r>
                      <a:endParaRPr lang="es-MX" sz="1100" b="0" strike="noStrike" spc="-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120" marR="511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 b="0" strike="noStrike" spc="-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La </a:t>
                      </a: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alimentación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120" marR="511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100" b="0" strike="noStrike" spc="-1" dirty="0" smtClean="0">
                          <a:latin typeface="Calibri" pitchFamily="34" charset="0"/>
                          <a:cs typeface="Calibri" pitchFamily="34" charset="0"/>
                        </a:rPr>
                        <a:t>Distinguen  y proponen hábitos alimenticios saludables y perjudiciales para el cuerpo humano.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120" marR="511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u="sng" strike="noStrike" spc="-1" dirty="0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cs typeface="Calibri" pitchFamily="34" charset="0"/>
                        </a:rPr>
                        <a:t>ACTIVIDADES: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u="none" strike="noStrike" spc="-1" dirty="0" smtClean="0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cs typeface="Calibri" pitchFamily="34" charset="0"/>
                        </a:rPr>
                        <a:t>Observan</a:t>
                      </a:r>
                      <a:r>
                        <a:rPr lang="es-ES_tradnl" sz="1100" b="0" u="none" strike="noStrike" spc="-1" baseline="0" dirty="0" smtClean="0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cs typeface="Calibri" pitchFamily="34" charset="0"/>
                        </a:rPr>
                        <a:t> video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u="none" strike="noStrike" spc="-1" baseline="0" dirty="0" smtClean="0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cs typeface="Calibri" pitchFamily="34" charset="0"/>
                        </a:rPr>
                        <a:t>Trabajan texto del estudiante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u="none" strike="noStrike" spc="-1" baseline="0" dirty="0" smtClean="0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cs typeface="Calibri" pitchFamily="34" charset="0"/>
                        </a:rPr>
                        <a:t>Realizan afiche</a:t>
                      </a:r>
                      <a:endParaRPr lang="es-ES_tradnl" sz="1100" b="0" u="none" strike="noStrike" spc="-1" dirty="0" smtClean="0">
                        <a:solidFill>
                          <a:srgbClr val="000000"/>
                        </a:solidFill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ES_tradnl" sz="1100" b="0" u="sng" strike="noStrike" spc="-1" dirty="0" smtClean="0">
                        <a:solidFill>
                          <a:srgbClr val="000000"/>
                        </a:solidFill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ES_tradnl" sz="1100" b="0" u="sng" strike="noStrike" spc="-1" dirty="0" smtClean="0">
                        <a:solidFill>
                          <a:srgbClr val="000000"/>
                        </a:solidFill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u="sng" strike="noStrike" spc="-1" dirty="0" smtClean="0">
                          <a:solidFill>
                            <a:srgbClr val="000000"/>
                          </a:solidFill>
                          <a:uFillTx/>
                          <a:latin typeface="Calibri" pitchFamily="34" charset="0"/>
                          <a:cs typeface="Calibri" pitchFamily="34" charset="0"/>
                        </a:rPr>
                        <a:t>RECURSOS</a:t>
                      </a: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Links </a:t>
                      </a:r>
                      <a:r>
                        <a:rPr lang="es-MX" sz="1100" b="0" strike="noStrike" spc="-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s-MX" sz="1100" b="0" strike="noStrike" spc="-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_tradnl" sz="1100" b="0" strike="noStrike" spc="-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Guía </a:t>
                      </a: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de </a:t>
                      </a:r>
                      <a:r>
                        <a:rPr lang="es-ES_tradnl" sz="1100" b="0" strike="noStrike" spc="-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trabajo</a:t>
                      </a:r>
                      <a:r>
                        <a:rPr lang="es-MX" sz="1100" b="0" strike="noStrike" spc="-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s-MX" sz="1100" b="0" strike="noStrike" spc="-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_tradnl" sz="1100" b="0" strike="noStrike" spc="-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Ticket </a:t>
                      </a: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de Salida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120" marR="511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s-ES_tradnl" sz="1100" b="0" strike="noStrike" spc="-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Mediante </a:t>
                      </a: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Ticket de Salida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120" marR="511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El Ticket de Salida debe captarse fotográficamente y debe ser enviado al siguiente correo electrónico: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marlene.soto@colegio-jeanpiaget.cl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100" b="0" strike="noStrike" spc="-1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1100" b="0" strike="noStrike" spc="-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120" marR="511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556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155664"/>
            <a:ext cx="7715201" cy="753056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Inicio</a:t>
            </a:r>
            <a:br>
              <a:rPr lang="es-CL" sz="3200" dirty="0" smtClean="0"/>
            </a:br>
            <a:r>
              <a:rPr lang="es-CL" sz="3200" dirty="0" smtClean="0"/>
              <a:t>Activación Conocimientos Previos</a:t>
            </a:r>
            <a:endParaRPr lang="es-CL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32404" r="29721" b="11193"/>
          <a:stretch/>
        </p:blipFill>
        <p:spPr bwMode="auto">
          <a:xfrm>
            <a:off x="2123728" y="1501691"/>
            <a:ext cx="6480720" cy="498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1" y="1988840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FF0000"/>
                </a:solidFill>
              </a:rPr>
              <a:t>¿Todas las colaciones son saludables?</a:t>
            </a:r>
            <a:endParaRPr lang="es-C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5" y="747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49558" y="1647568"/>
            <a:ext cx="726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hlinkClick r:id="rId4"/>
              </a:rPr>
              <a:t>https</a:t>
            </a:r>
            <a:r>
              <a:rPr lang="es-CL" dirty="0">
                <a:hlinkClick r:id="rId4"/>
              </a:rPr>
              <a:t>://www.youtube.com/watch?v=TEgsFfZMy5c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18097" r="39372" b="21642"/>
          <a:stretch/>
        </p:blipFill>
        <p:spPr bwMode="auto">
          <a:xfrm>
            <a:off x="1024367" y="2204864"/>
            <a:ext cx="6892119" cy="440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63198" y="1183627"/>
            <a:ext cx="2871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>
                <a:hlinkClick r:id="rId4"/>
              </a:rPr>
              <a:t>Observan el siguiente video </a:t>
            </a:r>
            <a:endParaRPr lang="es-CL" b="1" u="sng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2405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Desarrollo de la clase</a:t>
            </a:r>
            <a:endParaRPr lang="es-MX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19269" r="29624" b="8358"/>
          <a:stretch/>
        </p:blipFill>
        <p:spPr bwMode="auto">
          <a:xfrm>
            <a:off x="1691680" y="1631856"/>
            <a:ext cx="4940489" cy="4844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1108871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7030A0"/>
                </a:solidFill>
              </a:rPr>
              <a:t>¡¡¡TRABAJEMOS EN EL TEXTO DEL ESTUDIANTE!!!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450">
            <a:off x="7020273" y="2047340"/>
            <a:ext cx="1152128" cy="138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7596337" y="1108870"/>
            <a:ext cx="1152127" cy="951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PÁG. 209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30551" r="49895" b="24860"/>
          <a:stretch/>
        </p:blipFill>
        <p:spPr bwMode="auto">
          <a:xfrm>
            <a:off x="1842448" y="481263"/>
            <a:ext cx="5465856" cy="61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9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>
                <a:solidFill>
                  <a:srgbClr val="FF0000"/>
                </a:solidFill>
              </a:rPr>
              <a:t>¡</a:t>
            </a:r>
            <a:r>
              <a:rPr lang="es-CL" b="1" i="1" dirty="0" smtClean="0">
                <a:solidFill>
                  <a:srgbClr val="FF0000"/>
                </a:solidFill>
              </a:rPr>
              <a:t>A TRABAJAR!</a:t>
            </a:r>
            <a:endParaRPr lang="es-CL" b="1" i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77281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/>
              <a:t>1.- Diseña </a:t>
            </a:r>
            <a:r>
              <a:rPr lang="es-CL" sz="4000" dirty="0"/>
              <a:t>un </a:t>
            </a:r>
            <a:r>
              <a:rPr lang="es-CL" sz="4000" dirty="0" smtClean="0"/>
              <a:t>afiche en tu cuaderno </a:t>
            </a:r>
            <a:r>
              <a:rPr lang="es-CL" sz="4000" dirty="0"/>
              <a:t>que promueva el consumo de alimentos </a:t>
            </a:r>
            <a:r>
              <a:rPr lang="es-CL" sz="4000" dirty="0" smtClean="0"/>
              <a:t>saludables.</a:t>
            </a:r>
            <a:endParaRPr lang="es-CL" sz="4000" dirty="0"/>
          </a:p>
        </p:txBody>
      </p:sp>
      <p:sp>
        <p:nvSpPr>
          <p:cNvPr id="5" name="AutoShape 2" descr="AFICHES Y VOLANTES &quot;HÁBITOS SALUDABLES&quot; FUNDACIÓN ALPINA. 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989">
            <a:off x="5765793" y="3850821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82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188</Words>
  <Application>Microsoft Office PowerPoint</Application>
  <PresentationFormat>Presentación en pantalla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       PLANIFICACIÓN  CLASES VIRTUALES SEMANA N°21 FECHA : 20 -08-2020</vt:lpstr>
      <vt:lpstr>Presentación de PowerPoint</vt:lpstr>
      <vt:lpstr>Presentación de PowerPoint</vt:lpstr>
      <vt:lpstr>Presentación de PowerPoint</vt:lpstr>
      <vt:lpstr>Inicio Activación Conocimientos Previos</vt:lpstr>
      <vt:lpstr>Motivación </vt:lpstr>
      <vt:lpstr>Desarrollo de la clase</vt:lpstr>
      <vt:lpstr>Presentación de PowerPoint</vt:lpstr>
      <vt:lpstr>¡A TRABAJAR!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61</cp:revision>
  <dcterms:created xsi:type="dcterms:W3CDTF">2020-07-06T03:06:52Z</dcterms:created>
  <dcterms:modified xsi:type="dcterms:W3CDTF">2020-08-19T18:04:14Z</dcterms:modified>
</cp:coreProperties>
</file>