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313" r:id="rId6"/>
    <p:sldId id="321" r:id="rId7"/>
    <p:sldId id="322" r:id="rId8"/>
    <p:sldId id="323" r:id="rId9"/>
    <p:sldId id="320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40" y="251749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08- septiembre-2020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8" y="-1319399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2" y="-1292504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iestas Patrias | volantines publicitari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23" y="-99392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1)¿Qué técnica utilizaste al momento de crear </a:t>
            </a:r>
            <a:r>
              <a:rPr lang="es-CL" sz="2000" b="1" dirty="0" smtClean="0"/>
              <a:t>tu máscara</a:t>
            </a:r>
            <a:r>
              <a:rPr lang="es-CL" sz="2000" b="1" dirty="0" smtClean="0"/>
              <a:t>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</a:t>
            </a:r>
            <a:r>
              <a:rPr lang="es-CL" sz="2000" b="1" dirty="0" smtClean="0"/>
              <a:t>Nombra los materiales que utilizaste para la creación de </a:t>
            </a:r>
            <a:r>
              <a:rPr lang="es-CL" sz="2000" b="1" dirty="0" smtClean="0"/>
              <a:t>tu </a:t>
            </a:r>
            <a:r>
              <a:rPr lang="es-CL" sz="2000" b="1" dirty="0" smtClean="0"/>
              <a:t>mascara </a:t>
            </a:r>
            <a:endParaRPr lang="es-CL" sz="2000" b="1" dirty="0"/>
          </a:p>
          <a:p>
            <a:endParaRPr lang="es-CL" sz="2000" b="1" dirty="0"/>
          </a:p>
          <a:p>
            <a:r>
              <a:rPr lang="es-CL" sz="2000" b="1" dirty="0" smtClean="0"/>
              <a:t>3) Da un nombre y dos características psicológicas a </a:t>
            </a:r>
            <a:r>
              <a:rPr lang="es-CL" sz="2000" b="1" dirty="0" smtClean="0"/>
              <a:t>tu personaje. Fundamenta</a:t>
            </a:r>
            <a:endParaRPr lang="es-CL" b="1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05414"/>
              </p:ext>
            </p:extLst>
          </p:nvPr>
        </p:nvGraphicFramePr>
        <p:xfrm>
          <a:off x="389131" y="332656"/>
          <a:ext cx="8136904" cy="629581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Expresar y crear trabajos de arte con un propósito expresivo personal y basados en la observación del:</a:t>
                      </a:r>
                    </a:p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natural: animales, plantas y fenómenos naturales </a:t>
                      </a:r>
                    </a:p>
                    <a:p>
                      <a:pPr lvl="0"/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cultural: creencias de distintas culturas (mitos, seres imaginarios, dioses, fiestas, tradiciones, otros)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artístico: arte de la Antigüedad y movimientos artísticos como </a:t>
                      </a:r>
                      <a:r>
                        <a:rPr lang="es-CL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fauvismo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expresionismo y art </a:t>
                      </a:r>
                      <a:r>
                        <a:rPr lang="es-CL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nouveau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(OA 1)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Usan creativamente técnicas mixtas en sus trabajos de arte acerca de personajes y seres imaginarios.</a:t>
                      </a:r>
                    </a:p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Seleccionan materiales para la creación de sus trabajos de arte.</a:t>
                      </a:r>
                    </a:p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Crean juegos, presentaciones de teatro de sombras, máscaras y otros elementos con el tema de seres imaginarios.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Observación y descripción del entorno cultural en el tema del hombre y sus creencias (mitos, dioses, fiestas, tradiciones, otros). Creación basada en la observación de imágenes de seres mágicos de diferentes épocas y culturas. Expresión por medio de la pintura, la escultura y técnica mixta. Experimentación de procedimientos de pintura, escultura y técnicas mixtas.  Selección de materiales para realizar trabajos de arte.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máscara de un personaje mítico utilizadas en el teatro griego y romano agregando o quitando elementos propios de ellas.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¿Qué sabes sobre el teatro Griego? </a:t>
            </a:r>
          </a:p>
          <a:p>
            <a:endParaRPr lang="es-CL" sz="2800" dirty="0"/>
          </a:p>
          <a:p>
            <a:r>
              <a:rPr lang="es-CL" sz="2800" dirty="0" smtClean="0"/>
              <a:t>¿Conoces algunas máscaras Griegas o Romanas?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Máscaras </a:t>
            </a:r>
            <a:r>
              <a:rPr lang="es-CL" u="sng" dirty="0" smtClean="0"/>
              <a:t>del teatro Romano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Las </a:t>
            </a:r>
            <a:r>
              <a:rPr lang="es-CL" b="1" dirty="0"/>
              <a:t>máscaras</a:t>
            </a:r>
            <a:r>
              <a:rPr lang="es-CL" dirty="0"/>
              <a:t> eran de tamaño superior a la cabeza del actor y se las colocaban en la cabeza como si fuesen </a:t>
            </a:r>
            <a:r>
              <a:rPr lang="es-CL" dirty="0" smtClean="0"/>
              <a:t>cascos... </a:t>
            </a:r>
            <a:r>
              <a:rPr lang="es-CL" dirty="0"/>
              <a:t>El tamaño permitía ser más visible para el público y las bocas abiertas contenían un megáfono de latón para proyectar la voz y que se oyese desde cualquier punto del </a:t>
            </a:r>
            <a:r>
              <a:rPr lang="es-CL" b="1" dirty="0"/>
              <a:t>teatro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1026" name="Picture 2" descr="Géneros y autores: máscaras varias – Arte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03" y="2996952"/>
            <a:ext cx="3264297" cy="24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u="sng" dirty="0" smtClean="0"/>
              <a:t>EJEMPLO DE </a:t>
            </a:r>
            <a:r>
              <a:rPr lang="es-CL" u="sng" dirty="0" smtClean="0"/>
              <a:t>MÁSCARAS</a:t>
            </a:r>
            <a:endParaRPr lang="es-CL" u="sng" dirty="0"/>
          </a:p>
        </p:txBody>
      </p:sp>
      <p:pic>
        <p:nvPicPr>
          <p:cNvPr id="2050" name="Picture 2" descr="Dos caras grotescas, Teatro Romano máscaras hechas de arcilla, pintadas,  réplicas Fotografía de stock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4" y="1354473"/>
            <a:ext cx="3898776" cy="28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scara romana en terracota | Mascaras teatro, Esculturas, Arte de la  antigue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26" y="1382384"/>
            <a:ext cx="3438174" cy="38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scara Romana de teatro 🎨🎨🎨 More At FOSTERGINGER @ Pinterest🍭🍭🍭 (con  imágenes) | Mascaras tea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20832"/>
            <a:ext cx="2232248" cy="29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MÁSCARAS </a:t>
            </a:r>
            <a:r>
              <a:rPr lang="es-CL" u="sng" dirty="0" smtClean="0"/>
              <a:t>DEL TEATRO GRIEGO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8024" y="1600201"/>
            <a:ext cx="3898776" cy="4061048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Una de las </a:t>
            </a:r>
            <a:r>
              <a:rPr lang="es-CL" b="1" dirty="0"/>
              <a:t>características</a:t>
            </a:r>
            <a:r>
              <a:rPr lang="es-CL" dirty="0"/>
              <a:t> principales de las </a:t>
            </a:r>
            <a:r>
              <a:rPr lang="es-CL" b="1" dirty="0"/>
              <a:t>máscaras</a:t>
            </a:r>
            <a:r>
              <a:rPr lang="es-CL" dirty="0"/>
              <a:t> es que nos permiten asumir una nueva identidad, la cual proviene del carácter de la propia </a:t>
            </a:r>
            <a:r>
              <a:rPr lang="es-CL" b="1" dirty="0"/>
              <a:t>máscara</a:t>
            </a:r>
            <a:r>
              <a:rPr lang="es-CL" dirty="0"/>
              <a:t>. La posibilidad de divertirse, de convertirse en un ser distinto y desempeñar un nuevo papel tiene sus raíces en las culturas de la Edad de Piedra</a:t>
            </a:r>
          </a:p>
        </p:txBody>
      </p:sp>
      <p:pic>
        <p:nvPicPr>
          <p:cNvPr id="3074" name="Picture 2" descr="Diosa Athena máscara – Teatro griego de la Antigüedad – Pantalla de Atenas:  Amazon.es: Hog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5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 DE </a:t>
            </a:r>
            <a:r>
              <a:rPr lang="es-CL" dirty="0" smtClean="0"/>
              <a:t>MÁSCARAS</a:t>
            </a:r>
            <a:endParaRPr lang="es-CL" dirty="0"/>
          </a:p>
        </p:txBody>
      </p:sp>
      <p:pic>
        <p:nvPicPr>
          <p:cNvPr id="4098" name="Picture 2" descr="Mascara Zeus. 19cm - Venta de figuras en Bro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2619205" cy="33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scara Dioniso. 21cm - Venta de figuras en Bro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58984"/>
            <a:ext cx="2421806" cy="33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pos de Mascaras Griegas - Articulos de Cumpleañ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44" y="2689916"/>
            <a:ext cx="2928677" cy="38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2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 A CREAR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7125112" cy="4051437"/>
          </a:xfrm>
        </p:spPr>
        <p:txBody>
          <a:bodyPr>
            <a:normAutofit/>
          </a:bodyPr>
          <a:lstStyle/>
          <a:p>
            <a:r>
              <a:rPr lang="es-CL" sz="2400" dirty="0" smtClean="0"/>
              <a:t>AHORA QUE YA SABEMOS Y CONOCEMOS SOBRE EL TEATRO GRIEGO Y ROMANO ES MOMENTO DE CREAR: </a:t>
            </a:r>
          </a:p>
          <a:p>
            <a:r>
              <a:rPr lang="es-CL" dirty="0" smtClean="0"/>
              <a:t> </a:t>
            </a:r>
            <a:r>
              <a:rPr lang="es-CL" sz="2400" dirty="0" smtClean="0"/>
              <a:t>SELECCIONA UNA CULTURA.</a:t>
            </a:r>
          </a:p>
          <a:p>
            <a:r>
              <a:rPr lang="es-CL" sz="2400" dirty="0" smtClean="0"/>
              <a:t>CREA UNA </a:t>
            </a:r>
            <a:r>
              <a:rPr lang="es-CL" sz="2400" dirty="0" smtClean="0"/>
              <a:t>MÁSCARA </a:t>
            </a:r>
            <a:r>
              <a:rPr lang="es-CL" sz="2400" dirty="0" smtClean="0"/>
              <a:t>QUE REPRESENTE UNA DE LAS DOS CULTURAS SEGÚN LAS </a:t>
            </a:r>
            <a:r>
              <a:rPr lang="es-CL" sz="2400" dirty="0" smtClean="0"/>
              <a:t>CARACTERÍSTICAS </a:t>
            </a:r>
            <a:r>
              <a:rPr lang="es-CL" sz="2400" dirty="0" smtClean="0"/>
              <a:t>VISTAS CON ANTERIORIDAD.</a:t>
            </a:r>
          </a:p>
          <a:p>
            <a:r>
              <a:rPr lang="es-CL" sz="2400" dirty="0" smtClean="0"/>
              <a:t>MUCHA IMAGINACIÓN.  </a:t>
            </a:r>
            <a:endParaRPr lang="es-CL" sz="2400" dirty="0"/>
          </a:p>
        </p:txBody>
      </p:sp>
      <p:pic>
        <p:nvPicPr>
          <p:cNvPr id="7172" name="Picture 4" descr="en-construccion-y-obra-imagen-animada-0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1" y="3933056"/>
            <a:ext cx="2243641" cy="25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454</Words>
  <Application>Microsoft Office PowerPoint</Application>
  <PresentationFormat>Presentación en pantalla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SEMANA N° 24 FECHA : 08- septiembre-2020</vt:lpstr>
      <vt:lpstr>Presentación de PowerPoint</vt:lpstr>
      <vt:lpstr>Reglas para una buena clase </vt:lpstr>
      <vt:lpstr>Inicio Activación Conocimientos Previos</vt:lpstr>
      <vt:lpstr>Máscaras del teatro Romano</vt:lpstr>
      <vt:lpstr>EJEMPLO DE MÁSCARAS</vt:lpstr>
      <vt:lpstr>MÁSCARAS DEL TEATRO GRIEGO</vt:lpstr>
      <vt:lpstr>EJEMPLO DE MÁSCARAS</vt:lpstr>
      <vt:lpstr> A CREAR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113</cp:revision>
  <dcterms:created xsi:type="dcterms:W3CDTF">2020-07-06T03:06:52Z</dcterms:created>
  <dcterms:modified xsi:type="dcterms:W3CDTF">2020-09-01T16:06:32Z</dcterms:modified>
</cp:coreProperties>
</file>