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8"/>
  </p:notesMasterIdLst>
  <p:sldIdLst>
    <p:sldId id="310" r:id="rId4"/>
    <p:sldId id="256" r:id="rId5"/>
    <p:sldId id="311" r:id="rId6"/>
    <p:sldId id="312" r:id="rId7"/>
    <p:sldId id="258" r:id="rId8"/>
    <p:sldId id="288" r:id="rId9"/>
    <p:sldId id="349" r:id="rId10"/>
    <p:sldId id="342" r:id="rId11"/>
    <p:sldId id="333" r:id="rId12"/>
    <p:sldId id="350" r:id="rId13"/>
    <p:sldId id="334" r:id="rId14"/>
    <p:sldId id="335" r:id="rId15"/>
    <p:sldId id="351" r:id="rId16"/>
    <p:sldId id="273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477" autoAdjust="0"/>
  </p:normalViewPr>
  <p:slideViewPr>
    <p:cSldViewPr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SZQtN8tJkVFQmzPRA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JUEVES 10 DE SEPTIEMBRE</a:t>
            </a:r>
            <a:br>
              <a:rPr lang="es-CL" sz="2800" dirty="0" smtClean="0"/>
            </a:br>
            <a:r>
              <a:rPr lang="es-CL" sz="2800" dirty="0" smtClean="0"/>
              <a:t>CURSO: 3° A</a:t>
            </a:r>
            <a:br>
              <a:rPr lang="es-CL" sz="2800" dirty="0" smtClean="0"/>
            </a:br>
            <a:r>
              <a:rPr lang="es-CL" sz="2800" dirty="0" smtClean="0"/>
              <a:t>ASIGNATURA: CIENCIAS NATURALES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95694"/>
            <a:ext cx="4361769" cy="27732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latin typeface="Comic Sans MS" pitchFamily="66" charset="0"/>
              </a:rPr>
              <a:t>Las plantas son muy importantes para los animales y otros seres</a:t>
            </a:r>
          </a:p>
          <a:p>
            <a:pPr algn="just"/>
            <a:r>
              <a:rPr lang="es-CL" dirty="0">
                <a:latin typeface="Comic Sans MS" pitchFamily="66" charset="0"/>
              </a:rPr>
              <a:t>vivos, como ya vimos. Lamentablemente, hay actividades que </a:t>
            </a:r>
            <a:r>
              <a:rPr lang="es-CL" dirty="0" smtClean="0">
                <a:latin typeface="Comic Sans MS" pitchFamily="66" charset="0"/>
              </a:rPr>
              <a:t>realiza el </a:t>
            </a:r>
            <a:r>
              <a:rPr lang="es-CL" dirty="0">
                <a:latin typeface="Comic Sans MS" pitchFamily="66" charset="0"/>
              </a:rPr>
              <a:t>ser humano que pueden perjudicar la supervivencia de las </a:t>
            </a:r>
            <a:r>
              <a:rPr lang="es-CL" dirty="0" smtClean="0">
                <a:latin typeface="Comic Sans MS" pitchFamily="66" charset="0"/>
              </a:rPr>
              <a:t>plantas y</a:t>
            </a:r>
            <a:r>
              <a:rPr lang="es-CL" dirty="0">
                <a:latin typeface="Comic Sans MS" pitchFamily="66" charset="0"/>
              </a:rPr>
              <a:t>, con ello, la de los demás seres vivos. Entre estas acciones están: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5" y="3455646"/>
            <a:ext cx="3600400" cy="29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31" y="481810"/>
            <a:ext cx="3456384" cy="281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23" y="3455646"/>
            <a:ext cx="3600400" cy="29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1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87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3413" r="18789" b="54167"/>
          <a:stretch/>
        </p:blipFill>
        <p:spPr bwMode="auto">
          <a:xfrm>
            <a:off x="279556" y="2132856"/>
            <a:ext cx="8684418" cy="17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70672" r="19322" b="7787"/>
          <a:stretch/>
        </p:blipFill>
        <p:spPr bwMode="auto">
          <a:xfrm>
            <a:off x="292515" y="4293096"/>
            <a:ext cx="8712455" cy="17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79556" y="235380"/>
            <a:ext cx="7172764" cy="914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latin typeface="Comic Sans MS" pitchFamily="66" charset="0"/>
              </a:rPr>
              <a:t>Importante</a:t>
            </a:r>
            <a:r>
              <a:rPr lang="es-CL" dirty="0" smtClean="0">
                <a:latin typeface="Comic Sans MS" pitchFamily="66" charset="0"/>
              </a:rPr>
              <a:t>: Las </a:t>
            </a:r>
            <a:r>
              <a:rPr lang="es-CL" dirty="0">
                <a:latin typeface="Comic Sans MS" pitchFamily="66" charset="0"/>
              </a:rPr>
              <a:t>plantas son importantes para el medioambiente porque aportan oxígeno al aire y contribuyen a </a:t>
            </a:r>
            <a:r>
              <a:rPr lang="es-CL" dirty="0" smtClean="0">
                <a:latin typeface="Comic Sans MS" pitchFamily="66" charset="0"/>
              </a:rPr>
              <a:t>proteger el </a:t>
            </a:r>
            <a:r>
              <a:rPr lang="es-CL" dirty="0">
                <a:latin typeface="Comic Sans MS" pitchFamily="66" charset="0"/>
              </a:rPr>
              <a:t>suelo de la erosión.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79556" y="1502498"/>
            <a:ext cx="6984776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RESPONDAMOS TODOS JUNTOS LAS SIGUIENTES PREGUNTAS</a:t>
            </a:r>
            <a:endParaRPr lang="es-CL" b="1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30" y="5168729"/>
            <a:ext cx="1389249" cy="16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34921" r="19347" b="43254"/>
          <a:stretch/>
        </p:blipFill>
        <p:spPr bwMode="auto">
          <a:xfrm>
            <a:off x="251520" y="1412776"/>
            <a:ext cx="86095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58284" r="18765" b="17730"/>
          <a:stretch/>
        </p:blipFill>
        <p:spPr bwMode="auto">
          <a:xfrm>
            <a:off x="288429" y="3429000"/>
            <a:ext cx="8572627" cy="186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30" y="5168729"/>
            <a:ext cx="1389249" cy="16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dirty="0" smtClean="0"/>
              <a:t>ACTIVIDAD</a:t>
            </a:r>
            <a:r>
              <a:rPr lang="es-CL" sz="2400" dirty="0" smtClean="0"/>
              <a:t>: Crea un decálogo que oriente a la comunidad educativa en el cuidado de las plantas y el medio ambiente. Recuerda explicar en el catálogo por qué son tan importantes las plantas.</a:t>
            </a: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114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6163" b="7829"/>
          <a:stretch/>
        </p:blipFill>
        <p:spPr bwMode="auto">
          <a:xfrm>
            <a:off x="4427984" y="1988840"/>
            <a:ext cx="4338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45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94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24</a:t>
            </a:r>
            <a:br>
              <a:rPr lang="es-CL" sz="2400" b="1" dirty="0" smtClean="0"/>
            </a:br>
            <a:r>
              <a:rPr lang="es-CL" sz="2400" b="1" dirty="0" smtClean="0"/>
              <a:t>Ciencias Naturales 3°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9945" y="400506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forms.gle/SZQtN8tJkVFQmzPRA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4760"/>
              </p:ext>
            </p:extLst>
          </p:nvPr>
        </p:nvGraphicFramePr>
        <p:xfrm>
          <a:off x="467544" y="1556792"/>
          <a:ext cx="8136904" cy="373108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CIENCIAS NATURALES/3°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(OA4) Describir la importancia de las plantas para los seres vivos, el ser humano y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medio ambiente (por ejemplo: alimentación, aire para respirar, productos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derivados, ornamentación, uso medicinal) proponiendo y comunicando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medidas de cuidado.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dirty="0" smtClean="0"/>
                        <a:t>Describen las consecuencias de la destrucción de plantas (pastizales,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arbustos o bosques) para otros seres vivos.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Las plantas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acciones para el cuidado de las plantas y el medio ambiente. Elaborar catálogo que favorezca acciones en el cuidado de las plantas y el medio ambiente.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09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780928"/>
            <a:ext cx="6322777" cy="280831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• ¿Por qué se dice que los bosques son los pulmones del planeta?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• ¿Cómo se protegen los bosques en Chile? Investiga.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• ¿Qué podrías hacer para cuidar los bosques chilenos?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5207215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6" y="458112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og de química : CUARTO PERIO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20480" cy="12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87524" y="2511039"/>
            <a:ext cx="8568951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CL" sz="2000" dirty="0">
                <a:latin typeface="Comic Sans MS" pitchFamily="66" charset="0"/>
                <a:ea typeface="Calibri"/>
                <a:cs typeface="Times New Roman"/>
              </a:rPr>
              <a:t>Identificar acciones para el cuidado de las plantas y el medio ambiente. Elaborar catálogo que favorezca acciones en el cuidado de las plantas y el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61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68378" y="1427491"/>
            <a:ext cx="8784976" cy="4362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06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bg1"/>
                </a:solidFill>
              </a:rPr>
              <a:t>Como ya aprendiste, las plantas tienen múltiples beneficios tanto para los animales como para las personas.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chemeClr val="bg1"/>
                </a:solidFill>
              </a:rPr>
              <a:t>Así también, son importantes para el medioambiente, principalmente porque producen oxígeno mediante la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chemeClr val="bg1"/>
                </a:solidFill>
              </a:rPr>
              <a:t>fotosíntesis, que es un gas fundamental para muchos seres vivos.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chemeClr val="bg1"/>
                </a:solidFill>
              </a:rPr>
              <a:t>Las plantas también permiten la conservación del suelo, pues con sus raíces lo protegen de la erosión.</a:t>
            </a:r>
          </a:p>
          <a:p>
            <a:pPr marL="0" indent="0" algn="just">
              <a:buNone/>
            </a:pPr>
            <a:r>
              <a:rPr lang="es-CL" sz="2400" dirty="0">
                <a:solidFill>
                  <a:schemeClr val="bg1"/>
                </a:solidFill>
              </a:rPr>
              <a:t>Las plantas son importantes para los seres vivos, por lo que es necesario protegerlas y conservarlas.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43023" y="331593"/>
            <a:ext cx="6696744" cy="59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Las plantas y el medioambiente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8" y="4941168"/>
            <a:ext cx="1389249" cy="16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260648"/>
            <a:ext cx="619268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225" y="274638"/>
            <a:ext cx="6851105" cy="922114"/>
          </a:xfrm>
        </p:spPr>
        <p:txBody>
          <a:bodyPr>
            <a:noAutofit/>
          </a:bodyPr>
          <a:lstStyle/>
          <a:p>
            <a:r>
              <a:rPr lang="es-CL" sz="2000" b="1" i="1" dirty="0" smtClean="0">
                <a:solidFill>
                  <a:schemeClr val="bg1"/>
                </a:solidFill>
              </a:rPr>
              <a:t>Para cuidar </a:t>
            </a:r>
            <a:r>
              <a:rPr lang="es-CL" sz="2000" b="1" i="1" dirty="0">
                <a:solidFill>
                  <a:schemeClr val="bg1"/>
                </a:solidFill>
              </a:rPr>
              <a:t>las plantas debemos seguir algunas recomendaciones: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0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4604" r="25148" b="6249"/>
          <a:stretch/>
        </p:blipFill>
        <p:spPr bwMode="auto">
          <a:xfrm>
            <a:off x="862054" y="1369518"/>
            <a:ext cx="7272808" cy="54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40152" y="5085184"/>
            <a:ext cx="2194710" cy="173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30" y="5168729"/>
            <a:ext cx="1389249" cy="16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595</Words>
  <Application>Microsoft Office PowerPoint</Application>
  <PresentationFormat>Presentación en pantalla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1_Tema de Office</vt:lpstr>
      <vt:lpstr>5_Tema de Office</vt:lpstr>
      <vt:lpstr>PLANIFICACIÓN  PARA CLASE VIRTUALES SEMANA N° 24 FECHA: JUEVES 10 DE SEPTIEMBRE CURSO: 3° A ASIGNATURA: CIENCIAS NATURALES</vt:lpstr>
      <vt:lpstr>Presentación de PowerPoint</vt:lpstr>
      <vt:lpstr>Presentación de PowerPoint</vt:lpstr>
      <vt:lpstr>Presentación de PowerPoint</vt:lpstr>
      <vt:lpstr>Importante:</vt:lpstr>
      <vt:lpstr>Para comenzar la clase y activar tus conocimientos, responde en forma oral, las siguientes preguntas:</vt:lpstr>
      <vt:lpstr>Presentación de PowerPoint</vt:lpstr>
      <vt:lpstr>Presentación de PowerPoint</vt:lpstr>
      <vt:lpstr>Para cuidar las plantas debemos seguir algunas recomendaciones:</vt:lpstr>
      <vt:lpstr>Presentación de PowerPoint</vt:lpstr>
      <vt:lpstr>Presentación de PowerPoint</vt:lpstr>
      <vt:lpstr>Presentación de PowerPoint</vt:lpstr>
      <vt:lpstr>Presentación de PowerPoint</vt:lpstr>
      <vt:lpstr>TICKET DE SALIDA Semana 24 Ciencias Naturales 3°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116</cp:revision>
  <dcterms:created xsi:type="dcterms:W3CDTF">2020-07-06T03:06:52Z</dcterms:created>
  <dcterms:modified xsi:type="dcterms:W3CDTF">2020-09-04T01:33:57Z</dcterms:modified>
</cp:coreProperties>
</file>