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95" r:id="rId5"/>
    <p:sldId id="294" r:id="rId6"/>
    <p:sldId id="258" r:id="rId7"/>
    <p:sldId id="304" r:id="rId8"/>
    <p:sldId id="306" r:id="rId9"/>
    <p:sldId id="307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N°24</a:t>
            </a:r>
            <a:br>
              <a:rPr lang="es-CL" sz="2800" dirty="0"/>
            </a:br>
            <a:r>
              <a:rPr lang="es-CL" sz="2800" dirty="0"/>
              <a:t>FECHA :8/09/2020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229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5 Tabla">
            <a:extLst>
              <a:ext uri="{FF2B5EF4-FFF2-40B4-BE49-F238E27FC236}">
                <a16:creationId xmlns:a16="http://schemas.microsoft.com/office/drawing/2014/main" xmlns="" id="{02D32E7C-56AF-4645-A731-3F465A9B1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031834"/>
              </p:ext>
            </p:extLst>
          </p:nvPr>
        </p:nvGraphicFramePr>
        <p:xfrm>
          <a:off x="899592" y="469501"/>
          <a:ext cx="8136904" cy="630836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3°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</a:t>
                      </a:r>
                      <a:r>
                        <a:rPr lang="es-ES_tradn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Demostrar la aplicación de las habilidades motrices básicas adquiridas, en una variedad de actividades deportivas.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Lanzan y reciben un balón mientras se desplazan.</a:t>
                      </a: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Reciben un balón que fue lanzado contra el piso.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/>
                        <a:t>Habilidades motrices básicas.</a:t>
                      </a:r>
                      <a:endParaRPr lang="es-CL" sz="20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 dirty="0"/>
                        <a:t>Ejecutar habilidades motoras básicas</a:t>
                      </a:r>
                      <a:r>
                        <a:rPr lang="es-CL" sz="2000" baseline="0" dirty="0"/>
                        <a:t> en ejercicios de manipulación.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Ejecutar ejercicios de manipulación lanzando y recibiendo un balón.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20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F56123C-5C4D-46F4-B2BD-53A7851CFD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42223"/>
            <a:ext cx="1746912" cy="13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964423"/>
              </p:ext>
            </p:extLst>
          </p:nvPr>
        </p:nvGraphicFramePr>
        <p:xfrm>
          <a:off x="107504" y="1591056"/>
          <a:ext cx="8928992" cy="515031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50312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+mn-lt"/>
                        </a:rPr>
                        <a:t>Lanzan y reciben un balón realizando desplazamientos.</a:t>
                      </a:r>
                    </a:p>
                    <a:p>
                      <a:endParaRPr lang="es-CL" sz="2000" dirty="0">
                        <a:latin typeface="+mn-lt"/>
                      </a:endParaRPr>
                    </a:p>
                    <a:p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1.-Lanzar el balón hacia arriba,agachate,toca el suelo, vuelve a tu posición inicial y recibe el balón.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" y="5524502"/>
            <a:ext cx="1942409" cy="120787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20"/>
            <a:ext cx="1802032" cy="10379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40" y="5162466"/>
            <a:ext cx="1591056" cy="15910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D3172C9-E3D0-4236-9CA3-3AD994B0C5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2609626"/>
            <a:ext cx="1591056" cy="27691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57A23C3-B453-499C-BCDF-6EA9F03D84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270" y="2609626"/>
            <a:ext cx="1591057" cy="27691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174754A-79D9-4CC4-A4DA-650768CF83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1889" y="2609625"/>
            <a:ext cx="1895475" cy="276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13496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1 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Lanzan y reciben un balón mientras se desplazan.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Malabares: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1.-Empezando con </a:t>
                      </a: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pelotita 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tienes que lanzar la pelotita de mano derecha a mano izquierda mientras se desplazan.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2.-En cada mano se tendrá una pelotita, tienes que lanzar al mismo tiempo la pelotita de la mano derecha a la mano izquierda y de mano izquierda a mano derecha.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el mismo ejercicios con desplazamiento.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3.-Lanzar el balón hacia arriba dar un giro y recibir.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4.-Lanzar el balón hacia arriba, dar dos giros y recibir.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5.-Lanzar el balón hacia arriba dar un dos giros dos aplausos y recibir. </a:t>
                      </a:r>
                      <a:endParaRPr lang="es-CL" sz="2000" dirty="0"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480"/>
            <a:ext cx="2093218" cy="15699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20"/>
            <a:ext cx="1802032" cy="10379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32" y="5089812"/>
            <a:ext cx="1591056" cy="15910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C485658-341D-455E-8670-A2E6FA00D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25457"/>
            <a:ext cx="2304256" cy="15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8" y="-166246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148315"/>
              </p:ext>
            </p:extLst>
          </p:nvPr>
        </p:nvGraphicFramePr>
        <p:xfrm>
          <a:off x="107504" y="1075218"/>
          <a:ext cx="8928992" cy="559414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594142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2</a:t>
                      </a:r>
                    </a:p>
                    <a:p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Reciben un balón que fue lanzado contra el piso.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1.-Dar un pase con bote hacia la pared y recibir el balón.</a:t>
                      </a:r>
                    </a:p>
                    <a:p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2.-Botear el balón dar un giro y recibir el balón.</a:t>
                      </a:r>
                    </a:p>
                    <a:p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3.-Botear el balón con mano derecha y luego con mano.</a:t>
                      </a:r>
                    </a:p>
                    <a:p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4.-Botear el balón con mano hábil, comenzar a sentarse sin perder el balón, luego volver a colocarse de pie boteando el balón. </a:t>
                      </a:r>
                    </a:p>
                    <a:p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5.-Botear el balón ida y vuelta.</a:t>
                      </a:r>
                    </a:p>
                    <a:p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4" y="5099446"/>
            <a:ext cx="2093218" cy="15699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20"/>
            <a:ext cx="1802032" cy="10379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73" y="5066075"/>
            <a:ext cx="1591056" cy="1591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C8087E1-D6CA-49C3-965E-31D386B98C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937196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6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ED. </a:t>
            </a:r>
            <a:r>
              <a:rPr lang="es-CL" sz="2000" b="1"/>
              <a:t>FÍSICA</a:t>
            </a:r>
            <a:endParaRPr lang="es-CL" sz="2000" b="1" dirty="0"/>
          </a:p>
          <a:p>
            <a:pPr algn="ctr"/>
            <a:r>
              <a:rPr lang="es-CL" sz="2000" b="1" dirty="0"/>
              <a:t>SEMANA 24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1988840"/>
            <a:ext cx="86968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1.-¿Lograste recibir el balón mientras realizabas desplazamientos?¿Por qué?</a:t>
            </a:r>
          </a:p>
          <a:p>
            <a:endParaRPr lang="es-CL" sz="2400" dirty="0"/>
          </a:p>
          <a:p>
            <a:r>
              <a:rPr lang="es-CL" sz="2400" dirty="0"/>
              <a:t>2)</a:t>
            </a:r>
            <a:r>
              <a:rPr lang="es-ES_tradnl" sz="2400" dirty="0"/>
              <a:t> ¿Qué dificultades lograste observar al recibir el balón que era lanzando contra el piso?</a:t>
            </a:r>
          </a:p>
          <a:p>
            <a:endParaRPr lang="es-CL" sz="2400" dirty="0"/>
          </a:p>
          <a:p>
            <a:r>
              <a:rPr lang="es-CL" sz="2400" dirty="0"/>
              <a:t>3)</a:t>
            </a:r>
            <a:r>
              <a:rPr lang="es-ES" sz="2400" dirty="0"/>
              <a:t>¿Podrías proponer alguna actividad distinta en la que realices desplazamientos con lanzamientos contra el piso y recepción 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0120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67" y="486916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27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F0CC600-46C8-44D8-8ED8-218AC6EBC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02302"/>
            <a:ext cx="1946048" cy="11209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D1321D2-2B9F-424D-BAB0-557E5C965F5F}"/>
              </a:ext>
            </a:extLst>
          </p:cNvPr>
          <p:cNvSpPr txBox="1"/>
          <p:nvPr/>
        </p:nvSpPr>
        <p:spPr>
          <a:xfrm>
            <a:off x="1817340" y="1356226"/>
            <a:ext cx="4914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Lanzan y reciben un balón mientras se desplazan.</a:t>
            </a:r>
          </a:p>
          <a:p>
            <a:pPr algn="l"/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Reciben un balón que fue lanzado contra el piso.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446</Words>
  <Application>Microsoft Office PowerPoint</Application>
  <PresentationFormat>Presentación en pantalla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1_Tema de Office</vt:lpstr>
      <vt:lpstr>PLANIFICACIÓN  CLASES VIRTUALES SEMANA N°24 FECHA :8/09/2020</vt:lpstr>
      <vt:lpstr>Presentación de PowerPoint</vt:lpstr>
      <vt:lpstr>Presentación de PowerPoint</vt:lpstr>
      <vt:lpstr>Presentación de PowerPoint</vt:lpstr>
      <vt:lpstr>Importante:</vt:lpstr>
      <vt:lpstr>Inicio Motivación</vt:lpstr>
      <vt:lpstr>Desarrollo </vt:lpstr>
      <vt:lpstr>Desarrollo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126</cp:revision>
  <dcterms:created xsi:type="dcterms:W3CDTF">2020-07-06T03:06:52Z</dcterms:created>
  <dcterms:modified xsi:type="dcterms:W3CDTF">2020-09-02T21:10:03Z</dcterms:modified>
</cp:coreProperties>
</file>