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32" r:id="rId10"/>
    <p:sldId id="351" r:id="rId11"/>
    <p:sldId id="322" r:id="rId12"/>
    <p:sldId id="357" r:id="rId13"/>
    <p:sldId id="358" r:id="rId14"/>
    <p:sldId id="352" r:id="rId15"/>
    <p:sldId id="353" r:id="rId16"/>
    <p:sldId id="359" r:id="rId17"/>
    <p:sldId id="360" r:id="rId18"/>
    <p:sldId id="361" r:id="rId19"/>
    <p:sldId id="354" r:id="rId20"/>
    <p:sldId id="297" r:id="rId21"/>
    <p:sldId id="355" r:id="rId22"/>
    <p:sldId id="362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2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2dEdVnR_U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gif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hdphoto" Target="../media/hdphoto2.wdp"/><Relationship Id="rId7" Type="http://schemas.openxmlformats.org/officeDocument/2006/relationships/image" Target="../media/image33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mp"/><Relationship Id="rId5" Type="http://schemas.openxmlformats.org/officeDocument/2006/relationships/image" Target="../media/image2.jpe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7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gif"/><Relationship Id="rId7" Type="http://schemas.microsoft.com/office/2007/relationships/hdphoto" Target="../media/hdphoto1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96752"/>
            <a:ext cx="7772400" cy="223224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3°A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04 al 11 de septiembre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47" y="3354897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Script MT Bold" panose="03040602040607080904" pitchFamily="66" charset="0"/>
              </a:rPr>
              <a:t>Continentes y océanos</a:t>
            </a:r>
            <a:endParaRPr lang="es-MX" dirty="0">
              <a:latin typeface="Script MT Bold" panose="03040602040607080904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776864" cy="1752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</a:pPr>
            <a:r>
              <a:rPr lang="es-MX" dirty="0" smtClean="0">
                <a:latin typeface="Script MT Bold" panose="03040602040607080904" pitchFamily="66" charset="0"/>
                <a:ea typeface="Calibri"/>
                <a:cs typeface="Times New Roman"/>
              </a:rPr>
              <a:t>Objetivo: Reconocer </a:t>
            </a:r>
            <a:r>
              <a:rPr lang="es-MX" dirty="0">
                <a:latin typeface="Script MT Bold" panose="03040602040607080904" pitchFamily="66" charset="0"/>
                <a:ea typeface="Calibri"/>
                <a:cs typeface="Times New Roman"/>
              </a:rPr>
              <a:t>y rotular los continentes y océanos en mapas, diferenciando y comparando sus características generales.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0"/>
            <a:ext cx="7571185" cy="1143000"/>
          </a:xfrm>
        </p:spPr>
        <p:txBody>
          <a:bodyPr/>
          <a:lstStyle/>
          <a:p>
            <a:r>
              <a:rPr lang="es-MX" dirty="0" smtClean="0"/>
              <a:t>¿Cómo representamos la Tierra?</a:t>
            </a:r>
            <a:endParaRPr lang="es-MX" dirty="0"/>
          </a:p>
        </p:txBody>
      </p:sp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2286319" cy="2372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09526"/>
            <a:ext cx="5144218" cy="2448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Rectángulo"/>
          <p:cNvSpPr/>
          <p:nvPr/>
        </p:nvSpPr>
        <p:spPr>
          <a:xfrm>
            <a:off x="251520" y="3722381"/>
            <a:ext cx="2232248" cy="648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Globo terráqueo 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6689666" y="3645024"/>
            <a:ext cx="2232248" cy="648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Planisferio </a:t>
            </a:r>
            <a:endParaRPr lang="es-MX" dirty="0"/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15521"/>
            <a:ext cx="2213471" cy="2947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1 Rectángulo"/>
          <p:cNvSpPr/>
          <p:nvPr/>
        </p:nvSpPr>
        <p:spPr>
          <a:xfrm>
            <a:off x="5796136" y="6014793"/>
            <a:ext cx="2232248" cy="648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Mapas</a:t>
            </a:r>
            <a:endParaRPr lang="es-MX" dirty="0"/>
          </a:p>
        </p:txBody>
      </p:sp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90" y="68529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538" y="0"/>
            <a:ext cx="7574830" cy="1009526"/>
          </a:xfrm>
        </p:spPr>
        <p:txBody>
          <a:bodyPr>
            <a:noAutofit/>
          </a:bodyPr>
          <a:lstStyle/>
          <a:p>
            <a:r>
              <a:rPr lang="es-MX" sz="3600" dirty="0" smtClean="0"/>
              <a:t>Abramos tu libro en las </a:t>
            </a:r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páginas 32 y 33 </a:t>
            </a:r>
            <a:r>
              <a:rPr lang="es-MX" sz="3600" dirty="0" smtClean="0"/>
              <a:t>y realicemos las actividades:   </a:t>
            </a:r>
            <a:endParaRPr lang="es-MX" sz="36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077" cy="7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90" y="68529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" y="1016707"/>
            <a:ext cx="3915603" cy="5841293"/>
          </a:xfrm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40" y="1009526"/>
            <a:ext cx="5544324" cy="5848474"/>
          </a:xfrm>
          <a:prstGeom prst="rect">
            <a:avLst/>
          </a:prstGeom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6124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2051720" y="6021288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https://www.youtube.com/watch?v=mT2dEdVnR_U</a:t>
            </a:r>
            <a:endParaRPr lang="es-MX" dirty="0"/>
          </a:p>
        </p:txBody>
      </p:sp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6936" y="332656"/>
            <a:ext cx="8686800" cy="1426170"/>
          </a:xfrm>
        </p:spPr>
        <p:txBody>
          <a:bodyPr>
            <a:normAutofit/>
          </a:bodyPr>
          <a:lstStyle/>
          <a:p>
            <a:pPr algn="just"/>
            <a:r>
              <a:rPr lang="es-MX" sz="3200" dirty="0" smtClean="0"/>
              <a:t>De acuerdo al video, escribe las preguntas y posibles respuestas en tu cuaderno:</a:t>
            </a:r>
            <a:endParaRPr lang="es-MX" sz="3200" dirty="0"/>
          </a:p>
        </p:txBody>
      </p:sp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1187624" cy="78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27584" y="2204864"/>
            <a:ext cx="3240360" cy="177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son los océanos?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5580112" y="4509120"/>
            <a:ext cx="324036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son los continentes?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885892" y="51571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Son grandes extensiones de tierra, separadas por los océanos.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115616" y="270892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Son grandes masas de agua (salada) que cubre una gran porción de la Tierra, están conectados entre sí.</a:t>
            </a:r>
            <a:endParaRPr lang="es-MX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2601229" cy="2601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38" y="1267833"/>
            <a:ext cx="1401786" cy="14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100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2951312" cy="1844824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/>
              <a:t>Leamos en conjunto la información sobre los océanos: </a:t>
            </a:r>
            <a:endParaRPr lang="es-MX" sz="2400" dirty="0"/>
          </a:p>
        </p:txBody>
      </p:sp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853"/>
            <a:ext cx="5315692" cy="2924583"/>
          </a:xfr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12" y="260649"/>
            <a:ext cx="6192688" cy="3744416"/>
          </a:xfrm>
          <a:prstGeom prst="rect">
            <a:avLst/>
          </a:prstGeom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"/>
            <a:ext cx="1187624" cy="783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7200800" cy="5342152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47" y="0"/>
            <a:ext cx="4591691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1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856984" cy="5976664"/>
          </a:xfrm>
        </p:spPr>
      </p:pic>
    </p:spTree>
    <p:extLst>
      <p:ext uri="{BB962C8B-B14F-4D97-AF65-F5344CB8AC3E}">
        <p14:creationId xmlns:p14="http://schemas.microsoft.com/office/powerpoint/2010/main" val="37168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Escribe esta información en tu cuaderno: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Existen 6 continentes: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7544" y="2276872"/>
            <a:ext cx="4040188" cy="3951288"/>
          </a:xfrm>
        </p:spPr>
        <p:txBody>
          <a:bodyPr/>
          <a:lstStyle/>
          <a:p>
            <a:r>
              <a:rPr lang="es-MX" dirty="0" smtClean="0"/>
              <a:t>América </a:t>
            </a:r>
          </a:p>
          <a:p>
            <a:r>
              <a:rPr lang="es-MX" dirty="0" smtClean="0"/>
              <a:t>África</a:t>
            </a:r>
          </a:p>
          <a:p>
            <a:r>
              <a:rPr lang="es-MX" dirty="0" smtClean="0"/>
              <a:t>Antártida </a:t>
            </a:r>
          </a:p>
          <a:p>
            <a:r>
              <a:rPr lang="es-MX" dirty="0" smtClean="0"/>
              <a:t>Asia </a:t>
            </a:r>
          </a:p>
          <a:p>
            <a:r>
              <a:rPr lang="es-MX" dirty="0" smtClean="0"/>
              <a:t>Europa </a:t>
            </a:r>
          </a:p>
          <a:p>
            <a:r>
              <a:rPr lang="es-MX" dirty="0" smtClean="0"/>
              <a:t>Oceaní</a:t>
            </a:r>
            <a:r>
              <a:rPr lang="es-MX" dirty="0"/>
              <a:t>a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Existen 5 océanos: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4041775" cy="3951288"/>
          </a:xfrm>
        </p:spPr>
        <p:txBody>
          <a:bodyPr/>
          <a:lstStyle/>
          <a:p>
            <a:r>
              <a:rPr lang="es-MX" dirty="0" smtClean="0"/>
              <a:t>Atlántico</a:t>
            </a:r>
          </a:p>
          <a:p>
            <a:r>
              <a:rPr lang="es-MX" dirty="0" smtClean="0"/>
              <a:t>Ártico </a:t>
            </a:r>
          </a:p>
          <a:p>
            <a:r>
              <a:rPr lang="es-MX" dirty="0" smtClean="0"/>
              <a:t>Austral </a:t>
            </a:r>
          </a:p>
          <a:p>
            <a:r>
              <a:rPr lang="es-MX" dirty="0" smtClean="0"/>
              <a:t>Índico </a:t>
            </a:r>
          </a:p>
          <a:p>
            <a:r>
              <a:rPr lang="es-MX" dirty="0" smtClean="0"/>
              <a:t>Pacífico 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526020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52274" y="116632"/>
            <a:ext cx="4752528" cy="8243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1107766" y="940996"/>
            <a:ext cx="6408712" cy="4033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16070" y="134640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CL" dirty="0" smtClean="0">
                <a:ea typeface="Calibri"/>
                <a:cs typeface="Times New Roman"/>
              </a:rPr>
              <a:t>Abre tu libro en las </a:t>
            </a:r>
            <a:r>
              <a:rPr lang="es-C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páginas 34 y 35, </a:t>
            </a:r>
            <a:r>
              <a:rPr lang="es-CL" dirty="0" smtClean="0">
                <a:ea typeface="Calibri"/>
                <a:cs typeface="Times New Roman"/>
              </a:rPr>
              <a:t>siguiendo las instrucciones de la página 35, completa el planisferio con los nombres de los continentes y océanos.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s-CL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06239"/>
            <a:ext cx="1264496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2060848"/>
            <a:ext cx="4527259" cy="4797152"/>
          </a:xfrm>
          <a:prstGeom prst="rect">
            <a:avLst/>
          </a:prstGeom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3" y="2060848"/>
            <a:ext cx="4191585" cy="4797152"/>
          </a:xfrm>
          <a:prstGeom prst="rect">
            <a:avLst/>
          </a:prstGeom>
        </p:spPr>
      </p:pic>
      <p:pic>
        <p:nvPicPr>
          <p:cNvPr id="13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262" y="2546732"/>
            <a:ext cx="1634552" cy="16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39163"/>
              </p:ext>
            </p:extLst>
          </p:nvPr>
        </p:nvGraphicFramePr>
        <p:xfrm>
          <a:off x="544126" y="953313"/>
          <a:ext cx="7992888" cy="4990422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3°A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9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OA07 Distinguir hemisferios, círculo del Ecuador, trópicos, polos, continentes y océanos del planeta en mapas y globos terráqueos.</a:t>
                      </a:r>
                      <a:endParaRPr lang="es-CL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Reconocen y rotulan los continentes y los océanos en mapas o en globos terráqueos.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Reconocen características generales de los continentes y de los océanos, que les permiten diferenciarlos y compararlos.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Continentes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océanos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Pensamiento temporal y espacial.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D. </a:t>
                      </a:r>
                      <a:r>
                        <a:rPr lang="es-MX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Leer y comunicar información geográfica por medio de distintas herramientas (planos, mapas, globos terráqueos y diagramas).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ea typeface="Calibri"/>
                          <a:cs typeface="Times New Roman"/>
                        </a:rPr>
                        <a:t>Reconocer y rotular los continentes y océanos en mapas, diferenciando y comparando</a:t>
                      </a:r>
                      <a:r>
                        <a:rPr lang="es-MX" sz="1400" baseline="0" dirty="0" smtClean="0">
                          <a:ea typeface="Calibri"/>
                          <a:cs typeface="Times New Roman"/>
                        </a:rPr>
                        <a:t> sus características generales.</a:t>
                      </a:r>
                      <a:endParaRPr lang="es-MX" sz="1400" dirty="0" smtClean="0">
                        <a:ea typeface="Calibri"/>
                        <a:cs typeface="Times New Roman"/>
                      </a:endParaRPr>
                    </a:p>
                    <a:p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+569 41745325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11 de septiembre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2" y="6566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1"/>
            <a:ext cx="7837557" cy="8300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sz="2400" dirty="0" smtClean="0"/>
              <a:t>2) Completa el crucigrama de los </a:t>
            </a:r>
            <a:r>
              <a:rPr lang="es-MX" sz="2400" b="1" dirty="0" smtClean="0">
                <a:solidFill>
                  <a:srgbClr val="FF0000"/>
                </a:solidFill>
              </a:rPr>
              <a:t>continentes</a:t>
            </a:r>
            <a:r>
              <a:rPr lang="es-MX" sz="2400" dirty="0" smtClean="0"/>
              <a:t> y </a:t>
            </a:r>
            <a:r>
              <a:rPr lang="es-MX" sz="2400" b="1" dirty="0" smtClean="0">
                <a:solidFill>
                  <a:srgbClr val="FF0000"/>
                </a:solidFill>
              </a:rPr>
              <a:t>océanos </a:t>
            </a:r>
            <a:r>
              <a:rPr lang="es-MX" sz="2400" dirty="0" smtClean="0"/>
              <a:t>según la característica que se describe (puedes apoyarte con el video o con la página 34):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268" y="-24525"/>
            <a:ext cx="1427005" cy="789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5439535" cy="6093296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35" y="980728"/>
            <a:ext cx="3706776" cy="3024336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35" y="4005064"/>
            <a:ext cx="3706776" cy="2843218"/>
          </a:xfrm>
          <a:prstGeom prst="rect">
            <a:avLst/>
          </a:prstGeom>
        </p:spPr>
      </p:pic>
      <p:pic>
        <p:nvPicPr>
          <p:cNvPr id="12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38599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61248"/>
            <a:ext cx="1634552" cy="16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2232248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3) Si quisiéramos estudiar los océanos y continentes simultáneamente, ¿Qué representación de la Tierra deberíamos utilizar? ¿Por qué?</a:t>
            </a:r>
            <a:endParaRPr lang="es-MX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54" y="5565536"/>
            <a:ext cx="2761727" cy="129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88" y="5430344"/>
            <a:ext cx="1634552" cy="16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7687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268" y="-24525"/>
            <a:ext cx="1427005" cy="789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Recordemos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3982" y="453415"/>
            <a:ext cx="8219256" cy="1728192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dirty="0" smtClean="0"/>
              <a:t>.</a:t>
            </a:r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dirty="0" smtClean="0"/>
              <a:t>Para ubicarnos en los mapas, se inventaron líneas imaginarias: </a:t>
            </a:r>
            <a:r>
              <a:rPr lang="es-MX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línea del ecuador, los trópicos y los círculos polares</a:t>
            </a:r>
            <a:r>
              <a:rPr lang="es-MX" sz="3600" dirty="0"/>
              <a:t>. </a:t>
            </a:r>
          </a:p>
        </p:txBody>
      </p:sp>
      <p:sp>
        <p:nvSpPr>
          <p:cNvPr id="7" name="AutoShape 2" descr="Casa y arboles | Dibujo de casa, Producción artística, Dibujo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42606"/>
            <a:ext cx="3265875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Flecha izquierda"/>
          <p:cNvSpPr/>
          <p:nvPr/>
        </p:nvSpPr>
        <p:spPr>
          <a:xfrm>
            <a:off x="4716016" y="3356992"/>
            <a:ext cx="4032448" cy="26642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Línea del Ecuador: se ubica en la parte más ancha </a:t>
            </a:r>
            <a:r>
              <a:rPr lang="es-MX" dirty="0"/>
              <a:t>del </a:t>
            </a:r>
            <a:r>
              <a:rPr lang="es-MX" dirty="0" smtClean="0"/>
              <a:t>planeta, divide </a:t>
            </a:r>
            <a:r>
              <a:rPr lang="es-MX" dirty="0"/>
              <a:t>a la Tierra en dos partes iguales: el hemisferio norte y el hemisferio sur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93982" y="6210213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Sólo debes leer</a:t>
            </a:r>
            <a:endParaRPr lang="es-MX" dirty="0"/>
          </a:p>
        </p:txBody>
      </p:sp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6" y="188640"/>
            <a:ext cx="5524515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Flecha izquierda"/>
          <p:cNvSpPr/>
          <p:nvPr/>
        </p:nvSpPr>
        <p:spPr>
          <a:xfrm rot="1212164">
            <a:off x="4839612" y="3861048"/>
            <a:ext cx="4032448" cy="26642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Al </a:t>
            </a:r>
            <a:r>
              <a:rPr lang="es-MX" dirty="0"/>
              <a:t>norte el trópico de Cáncer y el círculo polar ártico; y al sur el trópico de Capricornio y el círculo polar antártico.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6165304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Sólo debes leer</a:t>
            </a:r>
            <a:endParaRPr lang="es-MX" dirty="0"/>
          </a:p>
        </p:txBody>
      </p:sp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16484</TotalTime>
  <Words>582</Words>
  <Application>Microsoft Office PowerPoint</Application>
  <PresentationFormat>Presentación en pantalla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PLANIFICACIÓN  CLASES VIRTUALES HISTORIA, GEOGRAFÍA Y CS. SOCIALES 3°A SEMANA N° 24 FECHA : 04 al 11 de septiembre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Recordemos </vt:lpstr>
      <vt:lpstr>. Para ubicarnos en los mapas, se inventaron líneas imaginarias: la línea del ecuador, los trópicos y los círculos polares. </vt:lpstr>
      <vt:lpstr>Presentación de PowerPoint</vt:lpstr>
      <vt:lpstr>Continentes y océanos</vt:lpstr>
      <vt:lpstr>¿Cómo representamos la Tierra?</vt:lpstr>
      <vt:lpstr>Abramos tu libro en las páginas 32 y 33 y realicemos las actividades:   </vt:lpstr>
      <vt:lpstr>Observemos el video </vt:lpstr>
      <vt:lpstr>De acuerdo al video, escribe las preguntas y posibles respuestas en tu cuaderno:</vt:lpstr>
      <vt:lpstr>Leamos en conjunto la información sobre los océanos: </vt:lpstr>
      <vt:lpstr>Presentación de PowerPoint</vt:lpstr>
      <vt:lpstr>Presentación de PowerPoint</vt:lpstr>
      <vt:lpstr>Escribe esta información en tu cuaderno:</vt:lpstr>
      <vt:lpstr>Presentación de PowerPoint</vt:lpstr>
      <vt:lpstr>Presentación de PowerPoint</vt:lpstr>
      <vt:lpstr>3) Si quisiéramos estudiar los océanos y continentes simultáneamente, ¿Qué representación de la Tierra deberíamos utilizar? ¿Por qué?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185</cp:revision>
  <dcterms:created xsi:type="dcterms:W3CDTF">2020-07-06T03:06:52Z</dcterms:created>
  <dcterms:modified xsi:type="dcterms:W3CDTF">2020-09-06T20:41:27Z</dcterms:modified>
</cp:coreProperties>
</file>