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8" r:id="rId3"/>
    <p:sldId id="256" r:id="rId4"/>
    <p:sldId id="305" r:id="rId5"/>
    <p:sldId id="258" r:id="rId6"/>
    <p:sldId id="314" r:id="rId7"/>
    <p:sldId id="306" r:id="rId8"/>
    <p:sldId id="304" r:id="rId9"/>
    <p:sldId id="300" r:id="rId10"/>
    <p:sldId id="301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297" r:id="rId19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86477" autoAdjust="0"/>
  </p:normalViewPr>
  <p:slideViewPr>
    <p:cSldViewPr>
      <p:cViewPr>
        <p:scale>
          <a:sx n="81" d="100"/>
          <a:sy n="81" d="100"/>
        </p:scale>
        <p:origin x="-1062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01-09-2020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6.gif"/><Relationship Id="rId4" Type="http://schemas.openxmlformats.org/officeDocument/2006/relationships/hyperlink" Target="mailto:Priscila.salas@colegio-jeanpiaget.c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F25WtgTC-Y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8496944" cy="4305415"/>
          </a:xfrm>
        </p:spPr>
        <p:txBody>
          <a:bodyPr>
            <a:noAutofit/>
          </a:bodyPr>
          <a:lstStyle/>
          <a:p>
            <a:r>
              <a:rPr lang="es-CL" sz="4000" b="1" dirty="0"/>
              <a:t>PLANIFICACIÓN </a:t>
            </a:r>
            <a:r>
              <a:rPr lang="es-CL" sz="4000" b="1" dirty="0" smtClean="0"/>
              <a:t> CLASES VIRTUALES</a:t>
            </a:r>
            <a:r>
              <a:rPr lang="es-CL" sz="4000" dirty="0"/>
              <a:t/>
            </a:r>
            <a:br>
              <a:rPr lang="es-CL" sz="4000" dirty="0"/>
            </a:br>
            <a:r>
              <a:rPr lang="es-CL" sz="4000" dirty="0"/>
              <a:t>SEMANA </a:t>
            </a:r>
            <a:r>
              <a:rPr lang="es-CL" sz="4000" dirty="0" smtClean="0"/>
              <a:t>N°24</a:t>
            </a:r>
            <a:r>
              <a:rPr lang="es-CL" sz="4000" dirty="0"/>
              <a:t/>
            </a:r>
            <a:br>
              <a:rPr lang="es-CL" sz="4000" dirty="0"/>
            </a:br>
            <a:r>
              <a:rPr lang="es-CL" sz="4000" dirty="0" smtClean="0"/>
              <a:t>FECHA : SEPTIEMBRE 2020</a:t>
            </a:r>
            <a:br>
              <a:rPr lang="es-CL" sz="4000" dirty="0" smtClean="0"/>
            </a:br>
            <a:r>
              <a:rPr lang="es-CL" sz="4000" dirty="0" smtClean="0"/>
              <a:t>Lenguaje Y comunicación </a:t>
            </a:r>
            <a:br>
              <a:rPr lang="es-CL" sz="4000" dirty="0" smtClean="0"/>
            </a:br>
            <a:r>
              <a:rPr lang="es-CL" sz="4000" dirty="0" smtClean="0"/>
              <a:t>3° Básico </a:t>
            </a:r>
            <a:endParaRPr lang="es-CL" sz="4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9632" y="228600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2656"/>
            <a:ext cx="1802011" cy="155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58" y="4245746"/>
            <a:ext cx="2576912" cy="25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43608" y="404664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Responde en tu cuaderno</a:t>
            </a:r>
          </a:p>
          <a:p>
            <a:r>
              <a:rPr lang="es-CL" sz="2800" dirty="0" smtClean="0"/>
              <a:t>Recuerda solo escribir la respuesta correcta </a:t>
            </a:r>
            <a:endParaRPr lang="es-CL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40" y="2492896"/>
            <a:ext cx="8182519" cy="1846312"/>
          </a:xfrm>
          <a:prstGeom prst="rect">
            <a:avLst/>
          </a:prstGeom>
        </p:spPr>
      </p:pic>
      <p:pic>
        <p:nvPicPr>
          <p:cNvPr id="6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28800"/>
            <a:ext cx="7678687" cy="34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55576" y="40466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3)- Escribe solo las características que corresponden a Miguel</a:t>
            </a:r>
            <a:r>
              <a:rPr lang="es-CL" dirty="0" smtClean="0"/>
              <a:t>.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23653"/>
            <a:ext cx="7428689" cy="22926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077072"/>
            <a:ext cx="6396711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7776864" cy="141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1B8865DA-21B8-43B3-8640-0B8A39026F3A}"/>
              </a:ext>
            </a:extLst>
          </p:cNvPr>
          <p:cNvSpPr/>
          <p:nvPr/>
        </p:nvSpPr>
        <p:spPr>
          <a:xfrm>
            <a:off x="611560" y="188640"/>
            <a:ext cx="83164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Esto debes hacerlo en el cuaderno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362F7E8-D2D6-4279-8A10-1A72FD1974BE}"/>
              </a:ext>
            </a:extLst>
          </p:cNvPr>
          <p:cNvSpPr txBox="1"/>
          <p:nvPr/>
        </p:nvSpPr>
        <p:spPr>
          <a:xfrm>
            <a:off x="107504" y="980728"/>
            <a:ext cx="6122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Clasifica las características de Miguel  que están subrayadas</a:t>
            </a:r>
          </a:p>
          <a:p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75" y="1772816"/>
            <a:ext cx="7914805" cy="46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0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1214437"/>
            <a:ext cx="8943975" cy="4429125"/>
          </a:xfrm>
          <a:prstGeom prst="rect">
            <a:avLst/>
          </a:prstGeom>
        </p:spPr>
      </p:pic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17140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6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661248"/>
            <a:ext cx="8877300" cy="342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839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260647"/>
            <a:ext cx="5544616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TICKET DE SALIDA</a:t>
            </a:r>
          </a:p>
          <a:p>
            <a:pPr algn="ctr"/>
            <a:r>
              <a:rPr lang="es-CL" sz="2000" b="1" dirty="0" smtClean="0"/>
              <a:t>ASIGNATURA Lenguaje y Comunicación </a:t>
            </a:r>
          </a:p>
          <a:p>
            <a:pPr algn="ctr"/>
            <a:r>
              <a:rPr lang="es-CL" sz="2000" b="1" dirty="0" smtClean="0"/>
              <a:t>SEMANA 24</a:t>
            </a:r>
            <a:endParaRPr lang="es-CL" sz="2000" b="1" dirty="0"/>
          </a:p>
        </p:txBody>
      </p:sp>
      <p:sp>
        <p:nvSpPr>
          <p:cNvPr id="3" name="2 Rectángulo redondeado"/>
          <p:cNvSpPr/>
          <p:nvPr/>
        </p:nvSpPr>
        <p:spPr>
          <a:xfrm>
            <a:off x="467544" y="1530444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Nombre: _______________________________________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544" y="2420888"/>
            <a:ext cx="7704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1) ¿Cuáles son las características físicas de Miguel?</a:t>
            </a:r>
          </a:p>
          <a:p>
            <a:endParaRPr lang="es-CL" sz="2800" dirty="0"/>
          </a:p>
          <a:p>
            <a:r>
              <a:rPr lang="es-CL" sz="2800" dirty="0" smtClean="0"/>
              <a:t>2)¿ Qué quiere decir que es un niño muy inquieto? </a:t>
            </a:r>
          </a:p>
          <a:p>
            <a:endParaRPr lang="es-CL" sz="2800" dirty="0"/>
          </a:p>
          <a:p>
            <a:r>
              <a:rPr lang="es-CL" sz="2800" dirty="0" smtClean="0"/>
              <a:t>3) ¿Qué opinas del personaje del texto leído?</a:t>
            </a:r>
            <a:endParaRPr lang="es-CL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25" y="197908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CIERRE</a:t>
            </a:r>
            <a:endParaRPr lang="es-CL" sz="2400" b="1" dirty="0"/>
          </a:p>
        </p:txBody>
      </p:sp>
      <p:sp>
        <p:nvSpPr>
          <p:cNvPr id="8" name="4 Rectángulo redondeado"/>
          <p:cNvSpPr/>
          <p:nvPr/>
        </p:nvSpPr>
        <p:spPr>
          <a:xfrm>
            <a:off x="4114194" y="5805264"/>
            <a:ext cx="4968552" cy="86409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Enviar fotografía de este ticket de salida al: </a:t>
            </a:r>
          </a:p>
          <a:p>
            <a:pPr algn="ctr"/>
            <a:r>
              <a:rPr lang="es-CL" dirty="0"/>
              <a:t>Correo</a:t>
            </a:r>
            <a:r>
              <a:rPr lang="es-CL" dirty="0" smtClean="0"/>
              <a:t>:</a:t>
            </a:r>
            <a:r>
              <a:rPr lang="es-ES_tradnl" u="sng" dirty="0">
                <a:hlinkClick r:id="rId4"/>
              </a:rPr>
              <a:t> Priscila.salas@colegio-jeanpiaget.cl</a:t>
            </a:r>
            <a:r>
              <a:rPr lang="es-ES_tradnl" dirty="0"/>
              <a:t> </a:t>
            </a:r>
            <a:endParaRPr lang="es-CL" dirty="0"/>
          </a:p>
          <a:p>
            <a:pPr algn="ctr"/>
            <a:r>
              <a:rPr lang="es-CL" dirty="0"/>
              <a:t>Celular</a:t>
            </a:r>
            <a:r>
              <a:rPr lang="es-CL" dirty="0" smtClean="0"/>
              <a:t>: +56964517146</a:t>
            </a:r>
            <a:endParaRPr lang="es-CL" dirty="0"/>
          </a:p>
        </p:txBody>
      </p:sp>
      <p:pic>
        <p:nvPicPr>
          <p:cNvPr id="9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5408897"/>
            <a:ext cx="144016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255416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147458"/>
              </p:ext>
            </p:extLst>
          </p:nvPr>
        </p:nvGraphicFramePr>
        <p:xfrm>
          <a:off x="539552" y="980728"/>
          <a:ext cx="8136904" cy="5299077"/>
        </p:xfrm>
        <a:graphic>
          <a:graphicData uri="http://schemas.openxmlformats.org/drawingml/2006/table">
            <a:tbl>
              <a:tblPr firstRow="1" firstCol="1" bandRow="1"/>
              <a:tblGrid>
                <a:gridCol w="2575592"/>
                <a:gridCol w="5561312"/>
              </a:tblGrid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Lenguaje y Comunicación  3° Básico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Priscila Salas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Patricia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Osorio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 4: Profundizar su comprensión de las narraciones leídas. 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-extrayendo información explícita e implícita.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-reconstruyendo la secuencia de las acciones en la historia.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-describiendo a los personajes.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-describiendo el ambiente en que ocurre la acción 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-expresando opiniones fundamentadas sobre hechos y situaciones del texto.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-emitiendo una opinión sobre los personajes.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32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Describen</a:t>
                      </a:r>
                      <a:r>
                        <a:rPr lang="es-C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 personaje, mencionando características físicas y sentimientos que experimentan en algunas situaciones, si es relevante.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Expresan, oralmente o por escrito, su opinión sobre un personaje</a:t>
                      </a:r>
                      <a:endParaRPr lang="es-CL" sz="1400" dirty="0" smtClean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Comprensión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narraciones leídas.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Identificar características físicas</a:t>
                      </a:r>
                      <a:r>
                        <a:rPr lang="es-CL" sz="14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y psicológicas del personaje de un texto.</a:t>
                      </a:r>
                      <a:endParaRPr lang="es-CL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4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effectLst/>
                          <a:latin typeface="+mn-lt"/>
                        </a:rPr>
                        <a:t>Ticket</a:t>
                      </a:r>
                      <a:r>
                        <a:rPr lang="es-CL" sz="1600" b="1" baseline="0" dirty="0" smtClean="0">
                          <a:effectLst/>
                          <a:latin typeface="+mn-lt"/>
                        </a:rPr>
                        <a:t> de salida </a:t>
                      </a:r>
                      <a:endParaRPr lang="es-CL" sz="1600" b="1" dirty="0" smtClean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857251"/>
            <a:ext cx="810090" cy="69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457200" y="885230"/>
            <a:ext cx="8229600" cy="643904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Normas de la clase virtual </a:t>
            </a:r>
            <a:endParaRPr lang="es-CL" dirty="0"/>
          </a:p>
        </p:txBody>
      </p:sp>
      <p:pic>
        <p:nvPicPr>
          <p:cNvPr id="2" name="Recomendaciones clases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624" y="1585093"/>
            <a:ext cx="8076752" cy="429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2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</a:t>
            </a:r>
            <a:r>
              <a:rPr lang="es-CL" b="1" dirty="0" smtClean="0">
                <a:solidFill>
                  <a:prstClr val="black"/>
                </a:solidFill>
              </a:rPr>
              <a:t>lenguaje.</a:t>
            </a:r>
            <a:endParaRPr lang="es-CL" b="1" dirty="0">
              <a:solidFill>
                <a:prstClr val="black"/>
              </a:solidFill>
            </a:endParaRP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585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147533" y="650535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En las narraciones </a:t>
            </a:r>
            <a:endParaRPr lang="es-CL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699792" y="1844824"/>
            <a:ext cx="5640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 Qué sabes de los personajes ?</a:t>
            </a:r>
            <a:endParaRPr lang="es-CL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259632" y="299695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¿Qué personajes podemos encontrar ?</a:t>
            </a:r>
            <a:endParaRPr lang="es-CL" sz="28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755576" y="4005064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 Qué podemos saber de cada uno de los personajes?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481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personajes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4863"/>
          </a:xfrm>
        </p:spPr>
        <p:txBody>
          <a:bodyPr>
            <a:normAutofit/>
          </a:bodyPr>
          <a:lstStyle/>
          <a:p>
            <a:r>
              <a:rPr lang="es-CL" dirty="0" smtClean="0"/>
              <a:t>Realizan las acciones y dan vida a las historias. 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 smtClean="0"/>
              <a:t>Pueden ser personas, animales e incluso objetos animados.</a:t>
            </a: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2957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48" y="2996952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8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7" y="476672"/>
            <a:ext cx="9047586" cy="54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82" y="228901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55576" y="59867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4"/>
              </a:rPr>
              <a:t>https://www.youtube.com/watch?v=F25WtgTC-YE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44" y="1484784"/>
            <a:ext cx="813435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168" y="188640"/>
            <a:ext cx="864096" cy="74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4E8CB6A-7150-4B79-906A-D07531A88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-20000" contrast="4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t="7533" r="8516" b="26940"/>
          <a:stretch/>
        </p:blipFill>
        <p:spPr bwMode="auto">
          <a:xfrm>
            <a:off x="-69183" y="1052736"/>
            <a:ext cx="923821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4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410</Words>
  <Application>Microsoft Office PowerPoint</Application>
  <PresentationFormat>Presentación en pantalla (4:3)</PresentationFormat>
  <Paragraphs>61</Paragraphs>
  <Slides>17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Tema de Office</vt:lpstr>
      <vt:lpstr>1_Tema de Office</vt:lpstr>
      <vt:lpstr>PLANIFICACIÓN  CLASES VIRTUALES SEMANA N°24 FECHA : SEPTIEMBRE 2020 Lenguaje Y comunicación  3° Básico </vt:lpstr>
      <vt:lpstr>Presentación de PowerPoint</vt:lpstr>
      <vt:lpstr>Normas de la clase virtual </vt:lpstr>
      <vt:lpstr>Importante:</vt:lpstr>
      <vt:lpstr>Presentación de PowerPoint</vt:lpstr>
      <vt:lpstr>Los personajes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HP</cp:lastModifiedBy>
  <cp:revision>76</cp:revision>
  <dcterms:created xsi:type="dcterms:W3CDTF">2020-07-06T03:06:52Z</dcterms:created>
  <dcterms:modified xsi:type="dcterms:W3CDTF">2020-09-01T20:49:57Z</dcterms:modified>
</cp:coreProperties>
</file>