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</p:sldMasterIdLst>
  <p:notesMasterIdLst>
    <p:notesMasterId r:id="rId22"/>
  </p:notesMasterIdLst>
  <p:sldIdLst>
    <p:sldId id="310" r:id="rId5"/>
    <p:sldId id="256" r:id="rId6"/>
    <p:sldId id="311" r:id="rId7"/>
    <p:sldId id="312" r:id="rId8"/>
    <p:sldId id="258" r:id="rId9"/>
    <p:sldId id="314" r:id="rId10"/>
    <p:sldId id="288" r:id="rId11"/>
    <p:sldId id="315" r:id="rId12"/>
    <p:sldId id="334" r:id="rId13"/>
    <p:sldId id="333" r:id="rId14"/>
    <p:sldId id="335" r:id="rId15"/>
    <p:sldId id="336" r:id="rId16"/>
    <p:sldId id="337" r:id="rId17"/>
    <p:sldId id="338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6477" autoAdjust="0"/>
  </p:normalViewPr>
  <p:slideViewPr>
    <p:cSldViewPr>
      <p:cViewPr>
        <p:scale>
          <a:sx n="66" d="100"/>
          <a:sy n="66" d="100"/>
        </p:scale>
        <p:origin x="-151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hyperlink" Target="https://forms.gle/ZAeBkdDsbwYe5iSVA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br>
              <a:rPr lang="es-CL" sz="2800" dirty="0" smtClean="0"/>
            </a:br>
            <a:r>
              <a:rPr lang="es-CL" sz="2800" dirty="0" smtClean="0"/>
              <a:t>FECHA: VIERNES 11 DE SEPTIEMBRE</a:t>
            </a:r>
            <a:br>
              <a:rPr lang="es-CL" sz="2800" dirty="0" smtClean="0"/>
            </a:br>
            <a:r>
              <a:rPr lang="es-CL" sz="2800" dirty="0" smtClean="0"/>
              <a:t>CURSO: 3°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8601"/>
            <a:ext cx="1416290" cy="14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1" t="23760" r="28694" b="10764"/>
          <a:stretch/>
        </p:blipFill>
        <p:spPr bwMode="auto">
          <a:xfrm>
            <a:off x="1390047" y="1249851"/>
            <a:ext cx="6422314" cy="543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505742" y="188640"/>
            <a:ext cx="432048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¡Ahora hazlo tú!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" y="0"/>
            <a:ext cx="1368152" cy="16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0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17063" r="27379" b="43052"/>
          <a:stretch/>
        </p:blipFill>
        <p:spPr bwMode="auto">
          <a:xfrm>
            <a:off x="467544" y="1651315"/>
            <a:ext cx="816432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505742" y="188640"/>
            <a:ext cx="432048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Veamos el ejemplo:</a:t>
            </a:r>
            <a:endParaRPr lang="es-CL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9715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88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t="15674" r="29722" b="26389"/>
          <a:stretch/>
        </p:blipFill>
        <p:spPr bwMode="auto">
          <a:xfrm>
            <a:off x="1115356" y="1268760"/>
            <a:ext cx="7016959" cy="53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505742" y="188640"/>
            <a:ext cx="432048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¡Ahora hazlo tú!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213"/>
            <a:ext cx="9715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2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20040" r="28271" b="18850"/>
          <a:stretch/>
        </p:blipFill>
        <p:spPr bwMode="auto">
          <a:xfrm>
            <a:off x="971600" y="980728"/>
            <a:ext cx="7035848" cy="55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691680" y="188640"/>
            <a:ext cx="527855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/>
              <a:t>¡Ahora </a:t>
            </a:r>
            <a:r>
              <a:rPr lang="es-CL" sz="3200" dirty="0" smtClean="0"/>
              <a:t>usemos símbolos!</a:t>
            </a:r>
            <a:endParaRPr lang="es-C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0" y="168672"/>
            <a:ext cx="957219" cy="6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6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3" t="22024" r="28830" b="32738"/>
          <a:stretch/>
        </p:blipFill>
        <p:spPr bwMode="auto">
          <a:xfrm>
            <a:off x="233197" y="692696"/>
            <a:ext cx="8568952" cy="490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33255"/>
            <a:ext cx="2479551" cy="101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9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328755"/>
            <a:ext cx="7020272" cy="2736304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las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21 del cuaderno de trabajo </a:t>
            </a:r>
            <a:r>
              <a:rPr lang="es-CL" sz="2000" b="1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libro delgado)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6" y="-1035496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2027628" cy="164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128923" y="1556792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21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455503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35" y="188640"/>
            <a:ext cx="1065165" cy="9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t="23214" r="33402" b="11365"/>
          <a:stretch/>
        </p:blipFill>
        <p:spPr bwMode="auto">
          <a:xfrm>
            <a:off x="1947168" y="-18075"/>
            <a:ext cx="62086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24</a:t>
            </a:r>
            <a:br>
              <a:rPr lang="es-CL" sz="2400" b="1" dirty="0" smtClean="0"/>
            </a:br>
            <a:r>
              <a:rPr lang="es-CL" sz="2400" b="1" dirty="0" smtClean="0"/>
              <a:t>Matemática 3°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25765" y="4149080"/>
            <a:ext cx="388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forms.gle/ZAeBkdDsbwYe5iSVA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8" y="4607865"/>
            <a:ext cx="2318929" cy="18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72657"/>
              </p:ext>
            </p:extLst>
          </p:nvPr>
        </p:nvGraphicFramePr>
        <p:xfrm>
          <a:off x="467544" y="1556792"/>
          <a:ext cx="8136904" cy="372469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MATEMÁTICA/3°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3: Comparar y ordenar números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hasta 1 000, utilizando la recta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numérica o la tabla posicional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manera manual y/o por medio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software educativo.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Ordenan una secuencia de números en forma ascendente y descendente:</a:t>
                      </a:r>
                    </a:p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con ayuda de la tabla de valor posicional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Ordenar números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Ordenan y comparan números en la tabla posicional.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18" y="188641"/>
            <a:ext cx="130722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21" y="1"/>
            <a:ext cx="2023039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87520" y="202254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53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CÁLCULO MENTAL</a:t>
            </a:r>
          </a:p>
          <a:p>
            <a:pPr algn="ctr"/>
            <a:r>
              <a:rPr lang="es-CL" sz="2000" dirty="0" smtClean="0">
                <a:latin typeface="Comic Sans MS" pitchFamily="66" charset="0"/>
              </a:rPr>
              <a:t>Agrupa los números por PAREJAS de manera que </a:t>
            </a:r>
            <a:r>
              <a:rPr lang="es-CL" sz="2000" b="1" dirty="0" smtClean="0">
                <a:solidFill>
                  <a:srgbClr val="FF0000"/>
                </a:solidFill>
                <a:latin typeface="Comic Sans MS" pitchFamily="66" charset="0"/>
              </a:rPr>
              <a:t>SUMEN 20</a:t>
            </a:r>
            <a:endParaRPr lang="es-CL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634670"/>
              </p:ext>
            </p:extLst>
          </p:nvPr>
        </p:nvGraphicFramePr>
        <p:xfrm>
          <a:off x="1619672" y="2468343"/>
          <a:ext cx="4752529" cy="2400816"/>
        </p:xfrm>
        <a:graphic>
          <a:graphicData uri="http://schemas.openxmlformats.org/drawingml/2006/table">
            <a:tbl>
              <a:tblPr firstRow="1" firstCol="1" bandRow="1"/>
              <a:tblGrid>
                <a:gridCol w="1198008"/>
                <a:gridCol w="1119721"/>
                <a:gridCol w="1217400"/>
                <a:gridCol w="1217400"/>
              </a:tblGrid>
              <a:tr h="8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5445224"/>
            <a:ext cx="787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PISTA: Si te fijas en cómo están puestos en el cuadro, encontrarás la solución en un abrir y cerrar de ojos (son 6 parejas )</a:t>
            </a:r>
            <a:endParaRPr lang="es-CL" b="1" dirty="0"/>
          </a:p>
        </p:txBody>
      </p:sp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07" y="5207215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19672" y="2780928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una tabla de valor posicional?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¿Para qué nos sirve?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podemos comparar números?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podemos ordenar números?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4" y="115600"/>
            <a:ext cx="1255204" cy="96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71600" y="138184"/>
            <a:ext cx="6408712" cy="655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Orden y comparación de números </a:t>
            </a:r>
            <a:endParaRPr lang="es-C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23528" y="1003845"/>
            <a:ext cx="8377176" cy="160047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comparar diferentes números puedes usar la tabla posicional. Lo importante que debes recordar es que debes ubicar los dígitos en la posición que corresponda y comparar los que ocupan la misma posición de izquierda a derecha. Si son iguales, debes comparar los que ocupan el valor posicional inmediatamente menor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26984" r="25147" b="20040"/>
          <a:stretch/>
        </p:blipFill>
        <p:spPr bwMode="auto">
          <a:xfrm>
            <a:off x="755576" y="2805289"/>
            <a:ext cx="6840760" cy="40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328592" cy="274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51" y="3645024"/>
            <a:ext cx="6208018" cy="268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63" y="528116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132"/>
            <a:ext cx="1291207" cy="111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6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463</Words>
  <Application>Microsoft Office PowerPoint</Application>
  <PresentationFormat>Presentación en pantalla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Tema de Office</vt:lpstr>
      <vt:lpstr>1_Tema de Office</vt:lpstr>
      <vt:lpstr>3_Tema de Office</vt:lpstr>
      <vt:lpstr>5_Tema de Office</vt:lpstr>
      <vt:lpstr>PLANIFICACIÓN  PARA CLASE VIRTUALES SEMANA N° 24 FECHA: VIERNES 11 DE SEPTIEMBRE CURSO: 3° A ASIGNATURA: MATEMÁTICA</vt:lpstr>
      <vt:lpstr>Presentación de PowerPoint</vt:lpstr>
      <vt:lpstr>Presentación de PowerPoint</vt:lpstr>
      <vt:lpstr>Presentación de PowerPoint</vt:lpstr>
      <vt:lpstr>Importante:</vt:lpstr>
      <vt:lpstr>Desafío matemático: ¡Juguemos!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24 Matemática 3°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106</cp:revision>
  <dcterms:created xsi:type="dcterms:W3CDTF">2020-07-06T03:06:52Z</dcterms:created>
  <dcterms:modified xsi:type="dcterms:W3CDTF">2020-09-04T01:33:34Z</dcterms:modified>
</cp:coreProperties>
</file>