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5" r:id="rId8"/>
    <p:sldId id="304" r:id="rId9"/>
    <p:sldId id="306" r:id="rId10"/>
    <p:sldId id="301" r:id="rId11"/>
    <p:sldId id="307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7 al 11 de septiembre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1.- Observa las siguientes imágenes y comenta las ventajas y desventajas de esas acciones.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239459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4765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563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1358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58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es un conflicto?</a:t>
            </a:r>
          </a:p>
          <a:p>
            <a:r>
              <a:rPr lang="es-CL" dirty="0" smtClean="0"/>
              <a:t>2.- </a:t>
            </a:r>
            <a:r>
              <a:rPr lang="es-CL" dirty="0" smtClean="0"/>
              <a:t>¿De </a:t>
            </a:r>
            <a:r>
              <a:rPr lang="es-CL" dirty="0" smtClean="0"/>
              <a:t>qué manera puedo solucionar un conflicto ?</a:t>
            </a:r>
          </a:p>
          <a:p>
            <a:r>
              <a:rPr lang="es-CL" dirty="0" smtClean="0"/>
              <a:t>3</a:t>
            </a:r>
            <a:r>
              <a:rPr lang="es-CL" smtClean="0"/>
              <a:t>.- </a:t>
            </a:r>
            <a:r>
              <a:rPr lang="es-CL" smtClean="0"/>
              <a:t>¿Por qué </a:t>
            </a:r>
            <a:r>
              <a:rPr lang="es-CL" dirty="0" smtClean="0"/>
              <a:t>es importante mantener la buena convivencia con los demás?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66687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/TERCER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conflictos entre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pares en forma guiada y aplicar estrategias diversas de resolución de problemas, como escuchar, describir los sentimientos del otro y buscar un acuerdo que satisfaga a ambas partes.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Proponen distintas alternativas de solución pacífica para determinados conflictos.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conflictos entre pares y aplican estrategias para resolverlos.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 smtClean="0">
                <a:solidFill>
                  <a:srgbClr val="FF0000"/>
                </a:solidFill>
              </a:rPr>
              <a:t>De reglas virtuales. Puede usar otras</a:t>
            </a:r>
            <a:endParaRPr lang="es-CL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</a:t>
            </a:r>
          </a:p>
          <a:p>
            <a:pPr marL="0" indent="0" algn="ctr">
              <a:buNone/>
            </a:pPr>
            <a:endParaRPr lang="es-CL" sz="3000" dirty="0" smtClean="0"/>
          </a:p>
          <a:p>
            <a:pPr marL="0" indent="0">
              <a:buNone/>
            </a:pPr>
            <a:r>
              <a:rPr lang="es-CL" sz="3000" b="1" dirty="0">
                <a:solidFill>
                  <a:schemeClr val="tx2"/>
                </a:solidFill>
              </a:rPr>
              <a:t>https://www.youtube.com/watch?v=TiNUaHXsjBA&amp;list=PLWJ4Y7TIdKy6s24PhKZZktDkpNEqDzqJC&amp;index=6</a:t>
            </a:r>
            <a:endParaRPr lang="es-CL" sz="3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un conflicto?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conflicto es…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4000" dirty="0"/>
              <a:t>El conflicto es una situación en la cual dos o más personas con intereses diferentes entran en </a:t>
            </a:r>
            <a:r>
              <a:rPr lang="es-CL" sz="4000" dirty="0" smtClean="0"/>
              <a:t> </a:t>
            </a:r>
            <a:r>
              <a:rPr lang="es-CL" sz="4000" dirty="0"/>
              <a:t>oposición o </a:t>
            </a:r>
            <a:r>
              <a:rPr lang="es-CL" sz="4000" dirty="0" smtClean="0"/>
              <a:t>desacuerdo.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¿cómo solucionar un conflicto?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CL" sz="2400" b="1" dirty="0" smtClean="0">
                <a:solidFill>
                  <a:schemeClr val="tx2"/>
                </a:solidFill>
              </a:rPr>
              <a:t>La cooperación: </a:t>
            </a:r>
            <a:r>
              <a:rPr lang="es-CL" sz="2400" b="1" dirty="0">
                <a:solidFill>
                  <a:schemeClr val="tx2"/>
                </a:solidFill>
              </a:rPr>
              <a:t>Los niños aprenden a trabajar juntos y a confiar, ayudar y a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compartir entre sí.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2. La </a:t>
            </a:r>
            <a:r>
              <a:rPr lang="es-CL" sz="2400" b="1" dirty="0" smtClean="0">
                <a:solidFill>
                  <a:schemeClr val="tx2"/>
                </a:solidFill>
              </a:rPr>
              <a:t>Comunicación: </a:t>
            </a:r>
            <a:r>
              <a:rPr lang="es-CL" sz="2400" b="1" dirty="0">
                <a:solidFill>
                  <a:schemeClr val="tx2"/>
                </a:solidFill>
              </a:rPr>
              <a:t>Los niños aprenden a observar cuidadosamente, a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comunicarse con precisión y a escuchar de manera sensible.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3. La </a:t>
            </a:r>
            <a:r>
              <a:rPr lang="es-CL" sz="2400" b="1" dirty="0" smtClean="0">
                <a:solidFill>
                  <a:schemeClr val="tx2"/>
                </a:solidFill>
              </a:rPr>
              <a:t>Tolerancia: </a:t>
            </a:r>
            <a:r>
              <a:rPr lang="es-CL" sz="2400" b="1" dirty="0">
                <a:solidFill>
                  <a:schemeClr val="tx2"/>
                </a:solidFill>
              </a:rPr>
              <a:t>Los niños aprenden a respetar y a apreciar las diferencias de </a:t>
            </a:r>
            <a:r>
              <a:rPr lang="es-CL" sz="2400" b="1" dirty="0" smtClean="0">
                <a:solidFill>
                  <a:schemeClr val="tx2"/>
                </a:solidFill>
              </a:rPr>
              <a:t>las personas </a:t>
            </a:r>
            <a:r>
              <a:rPr lang="es-CL" sz="2400" b="1" dirty="0">
                <a:solidFill>
                  <a:schemeClr val="tx2"/>
                </a:solidFill>
              </a:rPr>
              <a:t>y a entender los prejuicios y cómo funcionan.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4. La expresión emocional </a:t>
            </a:r>
            <a:r>
              <a:rPr lang="es-CL" sz="2400" b="1" dirty="0" smtClean="0">
                <a:solidFill>
                  <a:schemeClr val="tx2"/>
                </a:solidFill>
              </a:rPr>
              <a:t>positiva: </a:t>
            </a:r>
            <a:r>
              <a:rPr lang="es-CL" sz="2400" b="1" dirty="0">
                <a:solidFill>
                  <a:schemeClr val="tx2"/>
                </a:solidFill>
              </a:rPr>
              <a:t>Los niños aprenden a expresar sus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sentimientos, particularmente el enojo y la frustración, de maneras que no </a:t>
            </a:r>
            <a:r>
              <a:rPr lang="es-CL" sz="2400" b="1" dirty="0" smtClean="0">
                <a:solidFill>
                  <a:schemeClr val="tx2"/>
                </a:solidFill>
              </a:rPr>
              <a:t>son agresivas </a:t>
            </a:r>
            <a:r>
              <a:rPr lang="es-CL" sz="2400" b="1" dirty="0">
                <a:solidFill>
                  <a:schemeClr val="tx2"/>
                </a:solidFill>
              </a:rPr>
              <a:t>o destructivas y aprenden autocontrol.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5. La resolución de </a:t>
            </a:r>
            <a:r>
              <a:rPr lang="es-CL" sz="2400" b="1" dirty="0" smtClean="0">
                <a:solidFill>
                  <a:schemeClr val="tx2"/>
                </a:solidFill>
              </a:rPr>
              <a:t>conflictos: </a:t>
            </a:r>
            <a:r>
              <a:rPr lang="es-CL" sz="2400" b="1" dirty="0">
                <a:solidFill>
                  <a:schemeClr val="tx2"/>
                </a:solidFill>
              </a:rPr>
              <a:t>Los niños aprenden habilidades para </a:t>
            </a:r>
            <a:r>
              <a:rPr lang="es-CL" sz="2400" b="1" dirty="0" smtClean="0">
                <a:solidFill>
                  <a:schemeClr val="tx2"/>
                </a:solidFill>
              </a:rPr>
              <a:t>responder creativamente </a:t>
            </a:r>
            <a:r>
              <a:rPr lang="es-CL" sz="2400" b="1" dirty="0">
                <a:solidFill>
                  <a:schemeClr val="tx2"/>
                </a:solidFill>
              </a:rPr>
              <a:t>ante los conflictos en el contexto de una comunidad que </a:t>
            </a:r>
            <a:r>
              <a:rPr lang="es-CL" sz="2400" b="1" dirty="0" smtClean="0">
                <a:solidFill>
                  <a:schemeClr val="tx2"/>
                </a:solidFill>
              </a:rPr>
              <a:t>brinda apoyo </a:t>
            </a:r>
            <a:r>
              <a:rPr lang="es-CL" sz="2400" b="1" dirty="0">
                <a:solidFill>
                  <a:schemeClr val="tx2"/>
                </a:solidFill>
              </a:rPr>
              <a:t>y afecto. </a:t>
            </a:r>
            <a:endParaRPr lang="es-CL" sz="2400" b="1" dirty="0" smtClean="0">
              <a:solidFill>
                <a:schemeClr val="tx2"/>
              </a:solidFill>
            </a:endParaRPr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495</Words>
  <Application>Microsoft Office PowerPoint</Application>
  <PresentationFormat>Presentación en pantalla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Orientación  SEMANA N°24 FECHA : 7 al 11 de septiembre</vt:lpstr>
      <vt:lpstr>Presentación de PowerPoint</vt:lpstr>
      <vt:lpstr>Presentación de PowerPoint</vt:lpstr>
      <vt:lpstr>Presentación de PowerPoint</vt:lpstr>
      <vt:lpstr>Importante:</vt:lpstr>
      <vt:lpstr>REFLEXIÓN</vt:lpstr>
      <vt:lpstr>Inicio Activación Conocimientos Previos</vt:lpstr>
      <vt:lpstr>Un conflicto es…</vt:lpstr>
      <vt:lpstr>¿cómo solucionar un conflicto?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85</cp:revision>
  <dcterms:created xsi:type="dcterms:W3CDTF">2020-07-06T03:06:52Z</dcterms:created>
  <dcterms:modified xsi:type="dcterms:W3CDTF">2020-09-02T21:06:41Z</dcterms:modified>
</cp:coreProperties>
</file>