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4" r:id="rId5"/>
    <p:sldId id="258" r:id="rId6"/>
    <p:sldId id="304" r:id="rId7"/>
    <p:sldId id="300" r:id="rId8"/>
    <p:sldId id="301" r:id="rId9"/>
    <p:sldId id="305" r:id="rId10"/>
    <p:sldId id="306" r:id="rId11"/>
    <p:sldId id="307" r:id="rId12"/>
    <p:sldId id="308" r:id="rId13"/>
    <p:sldId id="309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126" autoAdjust="0"/>
  </p:normalViewPr>
  <p:slideViewPr>
    <p:cSldViewPr>
      <p:cViewPr>
        <p:scale>
          <a:sx n="77" d="100"/>
          <a:sy n="77" d="100"/>
        </p:scale>
        <p:origin x="-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valladares" userId="e9737226210996d5" providerId="LiveId" clId="{FC9528D9-E168-4EB1-AFC2-34B5D666BFA8}"/>
    <pc:docChg chg="undo custSel modSld">
      <pc:chgData name="juanita valladares" userId="e9737226210996d5" providerId="LiveId" clId="{FC9528D9-E168-4EB1-AFC2-34B5D666BFA8}" dt="2020-09-04T19:37:58.262" v="1329" actId="20577"/>
      <pc:docMkLst>
        <pc:docMk/>
      </pc:docMkLst>
      <pc:sldChg chg="modSp mod">
        <pc:chgData name="juanita valladares" userId="e9737226210996d5" providerId="LiveId" clId="{FC9528D9-E168-4EB1-AFC2-34B5D666BFA8}" dt="2020-09-03T22:40:32.370" v="4" actId="20577"/>
        <pc:sldMkLst>
          <pc:docMk/>
          <pc:sldMk cId="3903816431" sldId="256"/>
        </pc:sldMkLst>
        <pc:graphicFrameChg chg="modGraphic">
          <ac:chgData name="juanita valladares" userId="e9737226210996d5" providerId="LiveId" clId="{FC9528D9-E168-4EB1-AFC2-34B5D666BFA8}" dt="2020-09-03T22:40:32.370" v="4" actId="20577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  <pc:sldChg chg="modSp mod">
        <pc:chgData name="juanita valladares" userId="e9737226210996d5" providerId="LiveId" clId="{FC9528D9-E168-4EB1-AFC2-34B5D666BFA8}" dt="2020-09-04T19:37:58.262" v="1329" actId="20577"/>
        <pc:sldMkLst>
          <pc:docMk/>
          <pc:sldMk cId="468096424" sldId="297"/>
        </pc:sldMkLst>
        <pc:spChg chg="mod">
          <ac:chgData name="juanita valladares" userId="e9737226210996d5" providerId="LiveId" clId="{FC9528D9-E168-4EB1-AFC2-34B5D666BFA8}" dt="2020-09-04T19:37:58.262" v="1329" actId="20577"/>
          <ac:spMkLst>
            <pc:docMk/>
            <pc:sldMk cId="468096424" sldId="297"/>
            <ac:spMk id="4" creationId="{00000000-0000-0000-0000-000000000000}"/>
          </ac:spMkLst>
        </pc:spChg>
      </pc:sldChg>
      <pc:sldChg chg="addSp modSp mod">
        <pc:chgData name="juanita valladares" userId="e9737226210996d5" providerId="LiveId" clId="{FC9528D9-E168-4EB1-AFC2-34B5D666BFA8}" dt="2020-09-04T14:47:06.366" v="337" actId="14100"/>
        <pc:sldMkLst>
          <pc:docMk/>
          <pc:sldMk cId="2217688047" sldId="307"/>
        </pc:sldMkLst>
        <pc:spChg chg="add mod">
          <ac:chgData name="juanita valladares" userId="e9737226210996d5" providerId="LiveId" clId="{FC9528D9-E168-4EB1-AFC2-34B5D666BFA8}" dt="2020-09-04T14:46:38.966" v="334" actId="20577"/>
          <ac:spMkLst>
            <pc:docMk/>
            <pc:sldMk cId="2217688047" sldId="307"/>
            <ac:spMk id="3" creationId="{E26FC6A5-236E-45AF-B8C3-3EC665D8FFAC}"/>
          </ac:spMkLst>
        </pc:spChg>
        <pc:picChg chg="mod">
          <ac:chgData name="juanita valladares" userId="e9737226210996d5" providerId="LiveId" clId="{FC9528D9-E168-4EB1-AFC2-34B5D666BFA8}" dt="2020-09-04T14:47:02.554" v="336" actId="14100"/>
          <ac:picMkLst>
            <pc:docMk/>
            <pc:sldMk cId="2217688047" sldId="307"/>
            <ac:picMk id="9" creationId="{AF578D3D-D497-4DFA-AD83-2ABA2980E154}"/>
          </ac:picMkLst>
        </pc:picChg>
        <pc:picChg chg="mod">
          <ac:chgData name="juanita valladares" userId="e9737226210996d5" providerId="LiveId" clId="{FC9528D9-E168-4EB1-AFC2-34B5D666BFA8}" dt="2020-09-04T14:41:46.612" v="131" actId="1076"/>
          <ac:picMkLst>
            <pc:docMk/>
            <pc:sldMk cId="2217688047" sldId="307"/>
            <ac:picMk id="10" creationId="{86CDEEE6-6AC5-475B-8732-2436D859BC29}"/>
          </ac:picMkLst>
        </pc:picChg>
        <pc:picChg chg="mod">
          <ac:chgData name="juanita valladares" userId="e9737226210996d5" providerId="LiveId" clId="{FC9528D9-E168-4EB1-AFC2-34B5D666BFA8}" dt="2020-09-04T14:47:06.366" v="337" actId="14100"/>
          <ac:picMkLst>
            <pc:docMk/>
            <pc:sldMk cId="2217688047" sldId="307"/>
            <ac:picMk id="13" creationId="{A87065E1-F657-4E81-8983-1F32FC81F0D6}"/>
          </ac:picMkLst>
        </pc:picChg>
      </pc:sldChg>
      <pc:sldChg chg="addSp delSp modSp mod">
        <pc:chgData name="juanita valladares" userId="e9737226210996d5" providerId="LiveId" clId="{FC9528D9-E168-4EB1-AFC2-34B5D666BFA8}" dt="2020-09-04T14:41:21.900" v="130" actId="20577"/>
        <pc:sldMkLst>
          <pc:docMk/>
          <pc:sldMk cId="1276080598" sldId="308"/>
        </pc:sldMkLst>
        <pc:spChg chg="mod">
          <ac:chgData name="juanita valladares" userId="e9737226210996d5" providerId="LiveId" clId="{FC9528D9-E168-4EB1-AFC2-34B5D666BFA8}" dt="2020-09-04T14:41:21.900" v="130" actId="20577"/>
          <ac:spMkLst>
            <pc:docMk/>
            <pc:sldMk cId="1276080598" sldId="308"/>
            <ac:spMk id="3" creationId="{17DFF658-11EC-400D-86C7-DC12DECC50B4}"/>
          </ac:spMkLst>
        </pc:spChg>
        <pc:picChg chg="add del mod">
          <ac:chgData name="juanita valladares" userId="e9737226210996d5" providerId="LiveId" clId="{FC9528D9-E168-4EB1-AFC2-34B5D666BFA8}" dt="2020-09-04T14:38:36.116" v="25" actId="1076"/>
          <ac:picMkLst>
            <pc:docMk/>
            <pc:sldMk cId="1276080598" sldId="308"/>
            <ac:picMk id="4" creationId="{8B8B2929-EECB-40C0-9EBC-77D571172C64}"/>
          </ac:picMkLst>
        </pc:picChg>
        <pc:picChg chg="mod">
          <ac:chgData name="juanita valladares" userId="e9737226210996d5" providerId="LiveId" clId="{FC9528D9-E168-4EB1-AFC2-34B5D666BFA8}" dt="2020-09-04T14:39:58.820" v="90" actId="1076"/>
          <ac:picMkLst>
            <pc:docMk/>
            <pc:sldMk cId="1276080598" sldId="308"/>
            <ac:picMk id="8" creationId="{111BC799-CAFC-4E40-BEC8-5F145BB3D0E5}"/>
          </ac:picMkLst>
        </pc:picChg>
        <pc:picChg chg="mod">
          <ac:chgData name="juanita valladares" userId="e9737226210996d5" providerId="LiveId" clId="{FC9528D9-E168-4EB1-AFC2-34B5D666BFA8}" dt="2020-09-04T14:40:47.954" v="114" actId="14100"/>
          <ac:picMkLst>
            <pc:docMk/>
            <pc:sldMk cId="1276080598" sldId="308"/>
            <ac:picMk id="10" creationId="{30641D73-91D5-4216-94EE-3995B58348AD}"/>
          </ac:picMkLst>
        </pc:picChg>
        <pc:picChg chg="mod">
          <ac:chgData name="juanita valladares" userId="e9737226210996d5" providerId="LiveId" clId="{FC9528D9-E168-4EB1-AFC2-34B5D666BFA8}" dt="2020-09-04T14:39:53.868" v="88" actId="1076"/>
          <ac:picMkLst>
            <pc:docMk/>
            <pc:sldMk cId="1276080598" sldId="308"/>
            <ac:picMk id="11" creationId="{4BC3F174-D710-469D-B0F6-EDD83B14C906}"/>
          </ac:picMkLst>
        </pc:picChg>
        <pc:picChg chg="del mod">
          <ac:chgData name="juanita valladares" userId="e9737226210996d5" providerId="LiveId" clId="{FC9528D9-E168-4EB1-AFC2-34B5D666BFA8}" dt="2020-09-04T14:38:16.886" v="22" actId="478"/>
          <ac:picMkLst>
            <pc:docMk/>
            <pc:sldMk cId="1276080598" sldId="308"/>
            <ac:picMk id="12" creationId="{0C812CBE-C61B-415D-A090-4A6ABBEBAF5A}"/>
          </ac:picMkLst>
        </pc:picChg>
        <pc:picChg chg="mod">
          <ac:chgData name="juanita valladares" userId="e9737226210996d5" providerId="LiveId" clId="{FC9528D9-E168-4EB1-AFC2-34B5D666BFA8}" dt="2020-09-04T14:38:39.240" v="26" actId="1076"/>
          <ac:picMkLst>
            <pc:docMk/>
            <pc:sldMk cId="1276080598" sldId="308"/>
            <ac:picMk id="13" creationId="{13DE1B22-D0BB-4722-9EF0-267D0E57DC2F}"/>
          </ac:picMkLst>
        </pc:picChg>
      </pc:sldChg>
      <pc:sldChg chg="addSp delSp modSp mod">
        <pc:chgData name="juanita valladares" userId="e9737226210996d5" providerId="LiveId" clId="{FC9528D9-E168-4EB1-AFC2-34B5D666BFA8}" dt="2020-09-04T14:59:36.135" v="952" actId="14100"/>
        <pc:sldMkLst>
          <pc:docMk/>
          <pc:sldMk cId="4278897956" sldId="309"/>
        </pc:sldMkLst>
        <pc:spChg chg="mod">
          <ac:chgData name="juanita valladares" userId="e9737226210996d5" providerId="LiveId" clId="{FC9528D9-E168-4EB1-AFC2-34B5D666BFA8}" dt="2020-09-04T14:54:46.387" v="901" actId="14100"/>
          <ac:spMkLst>
            <pc:docMk/>
            <pc:sldMk cId="4278897956" sldId="309"/>
            <ac:spMk id="2" creationId="{F5005F00-AD50-495F-A74D-BFCD1D1BDCD2}"/>
          </ac:spMkLst>
        </pc:spChg>
        <pc:spChg chg="mod">
          <ac:chgData name="juanita valladares" userId="e9737226210996d5" providerId="LiveId" clId="{FC9528D9-E168-4EB1-AFC2-34B5D666BFA8}" dt="2020-09-04T14:59:36.135" v="952" actId="14100"/>
          <ac:spMkLst>
            <pc:docMk/>
            <pc:sldMk cId="4278897956" sldId="309"/>
            <ac:spMk id="3" creationId="{58A2CD18-D7E1-4273-9525-DC6110FEF6D8}"/>
          </ac:spMkLst>
        </pc:spChg>
        <pc:spChg chg="mod">
          <ac:chgData name="juanita valladares" userId="e9737226210996d5" providerId="LiveId" clId="{FC9528D9-E168-4EB1-AFC2-34B5D666BFA8}" dt="2020-09-04T14:58:55.630" v="951" actId="20577"/>
          <ac:spMkLst>
            <pc:docMk/>
            <pc:sldMk cId="4278897956" sldId="309"/>
            <ac:spMk id="7" creationId="{4CE28FFF-2789-4FB6-8FB6-64A432C5A7B4}"/>
          </ac:spMkLst>
        </pc:spChg>
        <pc:spChg chg="mod">
          <ac:chgData name="juanita valladares" userId="e9737226210996d5" providerId="LiveId" clId="{FC9528D9-E168-4EB1-AFC2-34B5D666BFA8}" dt="2020-09-04T14:53:57.415" v="787" actId="20577"/>
          <ac:spMkLst>
            <pc:docMk/>
            <pc:sldMk cId="4278897956" sldId="309"/>
            <ac:spMk id="8" creationId="{B99811B6-142F-4366-99D9-2364F999E942}"/>
          </ac:spMkLst>
        </pc:spChg>
        <pc:graphicFrameChg chg="add del mod modGraphic">
          <ac:chgData name="juanita valladares" userId="e9737226210996d5" providerId="LiveId" clId="{FC9528D9-E168-4EB1-AFC2-34B5D666BFA8}" dt="2020-09-04T14:56:04.994" v="915" actId="478"/>
          <ac:graphicFrameMkLst>
            <pc:docMk/>
            <pc:sldMk cId="4278897956" sldId="309"/>
            <ac:graphicFrameMk id="9" creationId="{754D0A42-E541-4F6F-B9F3-05235FBDBDB0}"/>
          </ac:graphicFrameMkLst>
        </pc:graphicFrameChg>
        <pc:graphicFrameChg chg="add mod modGraphic">
          <ac:chgData name="juanita valladares" userId="e9737226210996d5" providerId="LiveId" clId="{FC9528D9-E168-4EB1-AFC2-34B5D666BFA8}" dt="2020-09-04T14:56:51.592" v="923" actId="20577"/>
          <ac:graphicFrameMkLst>
            <pc:docMk/>
            <pc:sldMk cId="4278897956" sldId="309"/>
            <ac:graphicFrameMk id="10" creationId="{233BE4C8-CA26-49E4-8081-AD611A8934FE}"/>
          </ac:graphicFrameMkLst>
        </pc:graphicFrameChg>
        <pc:picChg chg="del">
          <ac:chgData name="juanita valladares" userId="e9737226210996d5" providerId="LiveId" clId="{FC9528D9-E168-4EB1-AFC2-34B5D666BFA8}" dt="2020-09-04T14:48:00.868" v="338" actId="478"/>
          <ac:picMkLst>
            <pc:docMk/>
            <pc:sldMk cId="4278897956" sldId="309"/>
            <ac:picMk id="4" creationId="{37EA157F-CDC3-4CE4-A4AB-85A07641028C}"/>
          </ac:picMkLst>
        </pc:picChg>
        <pc:picChg chg="del mod">
          <ac:chgData name="juanita valladares" userId="e9737226210996d5" providerId="LiveId" clId="{FC9528D9-E168-4EB1-AFC2-34B5D666BFA8}" dt="2020-09-04T14:49:16.106" v="434" actId="478"/>
          <ac:picMkLst>
            <pc:docMk/>
            <pc:sldMk cId="4278897956" sldId="309"/>
            <ac:picMk id="5" creationId="{35F4DBC8-457A-4C0A-A4A0-ED02CDA31234}"/>
          </ac:picMkLst>
        </pc:picChg>
        <pc:picChg chg="del mod">
          <ac:chgData name="juanita valladares" userId="e9737226210996d5" providerId="LiveId" clId="{FC9528D9-E168-4EB1-AFC2-34B5D666BFA8}" dt="2020-09-04T14:49:13.185" v="433" actId="478"/>
          <ac:picMkLst>
            <pc:docMk/>
            <pc:sldMk cId="4278897956" sldId="309"/>
            <ac:picMk id="6" creationId="{CC895100-F352-4F1C-AE41-537B24195192}"/>
          </ac:picMkLst>
        </pc:picChg>
      </pc:sldChg>
    </pc:docChg>
  </pc:docChgLst>
  <pc:docChgLst>
    <pc:chgData name="juanita valladares" userId="e9737226210996d5" providerId="LiveId" clId="{AA081008-A9A6-4871-8320-C2347AC615C0}"/>
    <pc:docChg chg="modSld">
      <pc:chgData name="juanita valladares" userId="e9737226210996d5" providerId="LiveId" clId="{AA081008-A9A6-4871-8320-C2347AC615C0}" dt="2020-09-03T22:26:49.101" v="1" actId="20577"/>
      <pc:docMkLst>
        <pc:docMk/>
      </pc:docMkLst>
      <pc:sldChg chg="modSp mod">
        <pc:chgData name="juanita valladares" userId="e9737226210996d5" providerId="LiveId" clId="{AA081008-A9A6-4871-8320-C2347AC615C0}" dt="2020-09-03T22:26:49.101" v="1" actId="20577"/>
        <pc:sldMkLst>
          <pc:docMk/>
          <pc:sldMk cId="3903816431" sldId="256"/>
        </pc:sldMkLst>
        <pc:graphicFrameChg chg="modGraphic">
          <ac:chgData name="juanita valladares" userId="e9737226210996d5" providerId="LiveId" clId="{AA081008-A9A6-4871-8320-C2347AC615C0}" dt="2020-09-03T22:26:49.101" v="1" actId="20577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sara.perez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 07 al 11 -09</a:t>
            </a:r>
            <a:br>
              <a:rPr lang="es-CL" sz="2800" dirty="0"/>
            </a:br>
            <a:r>
              <a:rPr lang="es-CL" sz="2800" dirty="0"/>
              <a:t>RELIGIÓN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3E18FA-6C70-4375-93AD-FF9A2E8B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 EMPATÍA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2E98ABFF-E97E-4963-947A-3ECC70088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388170"/>
            <a:ext cx="5400600" cy="22568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F578D3D-D497-4DFA-AD83-2ABA2980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660" y="3717032"/>
            <a:ext cx="3289548" cy="30059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6CDEEE6-6AC5-475B-8732-2436D859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43125" cy="23247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DC339FC-B37C-4FC9-BE0C-FBE8A9A9A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116632"/>
            <a:ext cx="1474093" cy="16573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87065E1-F657-4E81-8983-1F32FC81F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3717032"/>
            <a:ext cx="2411760" cy="28663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26FC6A5-236E-45AF-B8C3-3EC665D8FFAC}"/>
              </a:ext>
            </a:extLst>
          </p:cNvPr>
          <p:cNvSpPr txBox="1"/>
          <p:nvPr/>
        </p:nvSpPr>
        <p:spPr>
          <a:xfrm>
            <a:off x="201880" y="3384468"/>
            <a:ext cx="2641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*CONTENCIÓN</a:t>
            </a:r>
          </a:p>
          <a:p>
            <a:r>
              <a:rPr lang="es-CL" dirty="0"/>
              <a:t>A LAS PERSONAS QUE PERDIERON </a:t>
            </a:r>
          </a:p>
          <a:p>
            <a:r>
              <a:rPr lang="es-CL" dirty="0"/>
              <a:t>SERES QUERIDOS,</a:t>
            </a:r>
          </a:p>
          <a:p>
            <a:r>
              <a:rPr lang="es-CL" dirty="0"/>
              <a:t>DAR FORTALEZA ESPIRITUAL SOBRE TODO A LA 3ERA EDAD…</a:t>
            </a:r>
          </a:p>
          <a:p>
            <a:r>
              <a:rPr lang="es-CL" dirty="0"/>
              <a:t>DIOS DE LA PAZ A LAS PERSONAS QUE TIENEN MUCHO DOLOR AÚN*.</a:t>
            </a:r>
          </a:p>
        </p:txBody>
      </p:sp>
    </p:spTree>
    <p:extLst>
      <p:ext uri="{BB962C8B-B14F-4D97-AF65-F5344CB8AC3E}">
        <p14:creationId xmlns:p14="http://schemas.microsoft.com/office/powerpoint/2010/main" val="221768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008917-36E1-48CC-B32D-7EABF705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L" dirty="0"/>
              <a:t>VALOR SOLIDARIDAD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DFF658-11EC-400D-86C7-DC12DECC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/>
          <a:lstStyle/>
          <a:p>
            <a:r>
              <a:rPr lang="es-CL" dirty="0"/>
              <a:t>SOLIDARIDAD:  Comunidad Educativa J.P.</a:t>
            </a:r>
          </a:p>
          <a:p>
            <a:r>
              <a:rPr lang="es-CL" dirty="0"/>
              <a:t>Hasta objetos </a:t>
            </a:r>
            <a:r>
              <a:rPr lang="es-CL" dirty="0" err="1"/>
              <a:t>tec</a:t>
            </a:r>
            <a:r>
              <a:rPr lang="es-CL" dirty="0"/>
              <a:t>. Para que se conecten y estudiar.</a:t>
            </a:r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CHILE PAÍS SOLIDARIO… Campaña Nacional.</a:t>
            </a:r>
          </a:p>
          <a:p>
            <a:r>
              <a:rPr lang="es-CL" dirty="0"/>
              <a:t>Ayuda del gobierno Económica.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8B2929-EECB-40C0-9EBC-77D57117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12824"/>
            <a:ext cx="2862594" cy="18472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11BC799-CAFC-4E40-BEC8-5F145BB3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4" y="5283340"/>
            <a:ext cx="2857500" cy="1600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0641D73-91D5-4216-94EE-3995B5834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19" y="5348151"/>
            <a:ext cx="2114550" cy="15098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BC3F174-D710-469D-B0F6-EDD83B14C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184" y="4894120"/>
            <a:ext cx="3178696" cy="18472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3DE1B22-D0BB-4722-9EF0-267D0E57D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260" y="2423422"/>
            <a:ext cx="3265934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005F00-AD50-495F-A74D-BFCD1D1B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APLIQUEMOS </a:t>
            </a:r>
            <a:r>
              <a:rPr lang="es-CL" dirty="0"/>
              <a:t>LO QUE APRENDIMOS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A2CD18-D7E1-4273-9525-DC6110FE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/>
          <a:lstStyle/>
          <a:p>
            <a:pPr marL="0" indent="0">
              <a:buNone/>
            </a:pPr>
            <a:r>
              <a:rPr lang="es-CL" sz="1800" dirty="0"/>
              <a:t>Escribe y colorea dos acciones SOLIDARIAS REALIZADA EN </a:t>
            </a:r>
            <a:r>
              <a:rPr lang="es-CL" sz="1800" dirty="0" smtClean="0"/>
              <a:t>TU </a:t>
            </a:r>
            <a:r>
              <a:rPr lang="es-CL" sz="1800" dirty="0"/>
              <a:t>COLEGIO en pandemia.</a:t>
            </a:r>
          </a:p>
          <a:p>
            <a:pPr marL="0" indent="0">
              <a:buNone/>
            </a:pPr>
            <a:r>
              <a:rPr lang="es-CL" dirty="0"/>
              <a:t>…………………………………………………………………….</a:t>
            </a:r>
          </a:p>
          <a:p>
            <a:pPr marL="0" indent="0">
              <a:buNone/>
            </a:pPr>
            <a:r>
              <a:rPr lang="es-CL" dirty="0"/>
              <a:t>……………………………………………………………………… </a:t>
            </a:r>
          </a:p>
          <a:p>
            <a:pPr marL="0" indent="0">
              <a:buNone/>
            </a:pPr>
            <a:r>
              <a:rPr lang="es-CL" dirty="0"/>
              <a:t>………………………………………………………………………..</a:t>
            </a:r>
          </a:p>
          <a:p>
            <a:pPr marL="0" indent="0">
              <a:buNone/>
            </a:pPr>
            <a:r>
              <a:rPr lang="es-CL" dirty="0"/>
              <a:t>                                              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CE28FFF-2789-4FB6-8FB6-64A432C5A7B4}"/>
              </a:ext>
            </a:extLst>
          </p:cNvPr>
          <p:cNvSpPr txBox="1"/>
          <p:nvPr/>
        </p:nvSpPr>
        <p:spPr>
          <a:xfrm flipH="1">
            <a:off x="457200" y="764703"/>
            <a:ext cx="512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SOLIDARIDAD JEAN PIAGET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99811B6-142F-4366-99D9-2364F999E942}"/>
              </a:ext>
            </a:extLst>
          </p:cNvPr>
          <p:cNvSpPr txBox="1"/>
          <p:nvPr/>
        </p:nvSpPr>
        <p:spPr>
          <a:xfrm flipH="1">
            <a:off x="5841855" y="4826675"/>
            <a:ext cx="2258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sz="3600" dirty="0"/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xmlns="" id="{233BE4C8-CA26-49E4-8081-AD611A89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6842"/>
              </p:ext>
            </p:extLst>
          </p:nvPr>
        </p:nvGraphicFramePr>
        <p:xfrm>
          <a:off x="323528" y="2708920"/>
          <a:ext cx="8568952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35926477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xmlns="" val="2544573385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87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9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RELIGIÓN</a:t>
            </a:r>
          </a:p>
          <a:p>
            <a:pPr algn="ctr"/>
            <a:r>
              <a:rPr lang="es-CL" sz="2000" b="1" dirty="0"/>
              <a:t>SEMANA N°24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5612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1) ¿Qué valor de los pasados </a:t>
            </a:r>
            <a:r>
              <a:rPr lang="es-CL" dirty="0" smtClean="0"/>
              <a:t> </a:t>
            </a:r>
            <a:r>
              <a:rPr lang="es-CL" dirty="0"/>
              <a:t>entregastes a </a:t>
            </a:r>
            <a:r>
              <a:rPr lang="es-CL" dirty="0" smtClean="0"/>
              <a:t>tu </a:t>
            </a:r>
            <a:r>
              <a:rPr lang="es-CL" dirty="0"/>
              <a:t>prójimo.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2)¿ </a:t>
            </a:r>
            <a:r>
              <a:rPr lang="es-CL" dirty="0" smtClean="0"/>
              <a:t>Tu </a:t>
            </a:r>
            <a:r>
              <a:rPr lang="es-CL" dirty="0"/>
              <a:t>familia </a:t>
            </a:r>
            <a:r>
              <a:rPr lang="es-CL" dirty="0" smtClean="0"/>
              <a:t>fue </a:t>
            </a:r>
            <a:r>
              <a:rPr lang="es-CL" dirty="0"/>
              <a:t>beneficiada por estos valores este tiempo de pandemia? Fundamenta tu respuesta.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3)¿Solo en circunstancias de enfermedad deberíamos tener estos valores?, Argumenta </a:t>
            </a:r>
            <a:r>
              <a:rPr lang="es-CL" dirty="0" smtClean="0"/>
              <a:t>tu </a:t>
            </a:r>
            <a:r>
              <a:rPr lang="es-CL" dirty="0"/>
              <a:t>respuesta.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just"/>
            <a:r>
              <a:rPr lang="es-CL" dirty="0"/>
              <a:t>Correo: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Correo del docente </a:t>
            </a:r>
            <a:r>
              <a:rPr lang="es-ES_trad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sara.perez@colegio-jeanpiaget.cl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al celular +56955211769 </a:t>
            </a:r>
            <a:endParaRPr lang="es-CL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C54ED31-75C3-4E99-83FC-25D2A0DBD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06" y="491142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37656"/>
              </p:ext>
            </p:extLst>
          </p:nvPr>
        </p:nvGraphicFramePr>
        <p:xfrm>
          <a:off x="467544" y="965102"/>
          <a:ext cx="8136904" cy="498965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Religión  / 3°ro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Juana Valladares San Martín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9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(OA2): </a:t>
                      </a: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Analizar sus relaciones, presenciales o virtuales a través de las redes sociales, y las de su entorno inmediato.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1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-Comprenden las normas de respeto hacia los otros.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-Leen comprensivamente 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-Responden preguntas sobre 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-Reconocen valores que son cotidianos </a:t>
                      </a:r>
                      <a:r>
                        <a:rPr lang="es-ES" sz="1400" b="1"/>
                        <a:t>para ellos.</a:t>
                      </a:r>
                      <a:endParaRPr lang="es-ES" sz="14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-Ejemplificar sobre los valores éticos.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Valores éticos. / Examinar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Examinar la importancia de practicar valores éticos en tiempos de pandemia.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64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Evaluación Formativa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Tickets de salida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E729482-0FC1-4274-B543-43AE8A76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"/>
            <a:ext cx="5822602" cy="17728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1" t="23101" r="11792" b="66461"/>
          <a:stretch/>
        </p:blipFill>
        <p:spPr>
          <a:xfrm>
            <a:off x="261565" y="2331086"/>
            <a:ext cx="8620870" cy="21958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A05D7D9-7B27-4FC5-AB37-AED54CB6C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5" y="188640"/>
            <a:ext cx="1862163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4155906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288032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NECESITO SABER?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-575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9DD1571-6F8C-4DE0-B904-2624ABFE0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6" y="1002357"/>
            <a:ext cx="9144000" cy="61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34881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/>
              <a:t>TIEMPOS DIFÍCILES DE PANDEMIA</a:t>
            </a:r>
            <a:r>
              <a:rPr lang="es-MX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90872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ADFC9B5-6723-45EE-8332-96C3254C9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107220"/>
            <a:ext cx="2531368" cy="26435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E3F51FA-1332-4E99-B76B-D8A81109959A}"/>
              </a:ext>
            </a:extLst>
          </p:cNvPr>
          <p:cNvSpPr txBox="1"/>
          <p:nvPr/>
        </p:nvSpPr>
        <p:spPr>
          <a:xfrm>
            <a:off x="372716" y="2310921"/>
            <a:ext cx="6143500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de coronavirus, como fenómeno global que amenaza la vida humana y 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 que 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al confinamiento y al aislamiento social, personal y en todos los ámbitos de la cotidianidad.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509600C-86E2-43AA-99BB-16229D338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517" y="5119671"/>
            <a:ext cx="234106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F9DF2A8-BA95-469E-8106-EA6FA16DBD4A}"/>
              </a:ext>
            </a:extLst>
          </p:cNvPr>
          <p:cNvSpPr txBox="1"/>
          <p:nvPr/>
        </p:nvSpPr>
        <p:spPr>
          <a:xfrm flipH="1">
            <a:off x="801295" y="1052736"/>
            <a:ext cx="61469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“La  vida en tiempos de pandemia”, ha dado un giro muy grande;</a:t>
            </a: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LOS ESTABLECIMIENTOS EDUCACIONALES, EL COMERCIO, LOS TRABAJOS, HASTA LA VIDA SOCIAL A CAMBIADO DEBIDO AL COVID19 .</a:t>
            </a:r>
          </a:p>
          <a:p>
            <a:pPr algn="just"/>
            <a:r>
              <a:rPr lang="es-CL" sz="2400" dirty="0"/>
              <a:t>Esta pandemia ha dejado a muchas personas quedaran sin sus fuentes de ingreso, (sin trabajo), mucha  gente sufriendo el dolor de perder seres queridos por el contagio del covid19 y mucho más…</a:t>
            </a:r>
          </a:p>
          <a:p>
            <a:pPr algn="just"/>
            <a:r>
              <a:rPr lang="es-CL" sz="2400" dirty="0">
                <a:solidFill>
                  <a:srgbClr val="7030A0"/>
                </a:solidFill>
              </a:rPr>
              <a:t>LOS VALORES </a:t>
            </a:r>
            <a:r>
              <a:rPr lang="es-CL" sz="2400" dirty="0"/>
              <a:t>pasan a un lugar muy importante en el ser humano, así se ha demostrado en estos meses de pandemia.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F8929F2-5F38-4007-BF55-59A8289AE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9" y="1369519"/>
            <a:ext cx="1872208" cy="34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987292-BD1F-4ED7-87DF-5AA8CABF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634082"/>
          </a:xfrm>
        </p:spPr>
        <p:txBody>
          <a:bodyPr>
            <a:normAutofit fontScale="90000"/>
          </a:bodyPr>
          <a:lstStyle/>
          <a:p>
            <a:r>
              <a:rPr lang="es-CL" dirty="0"/>
              <a:t>Valores en PANDEMIA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96F594C-572D-4A01-A159-D7A422531E99}"/>
              </a:ext>
            </a:extLst>
          </p:cNvPr>
          <p:cNvSpPr/>
          <p:nvPr/>
        </p:nvSpPr>
        <p:spPr>
          <a:xfrm>
            <a:off x="1907705" y="1648266"/>
            <a:ext cx="66247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SOLIDARIDAD</a:t>
            </a:r>
          </a:p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AMOR</a:t>
            </a:r>
            <a:endParaRPr lang="es-ES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EMPATÍA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09E0F4-8AF0-4F3C-94AC-6130930ED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52936"/>
            <a:ext cx="2599289" cy="28803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8059295-6ABC-4055-A2DE-8C49443A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996952"/>
            <a:ext cx="1872208" cy="1579001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94C452C8-ADBE-432C-97D6-27787535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4750"/>
            <a:ext cx="8579296" cy="5803250"/>
          </a:xfrm>
        </p:spPr>
        <p:txBody>
          <a:bodyPr/>
          <a:lstStyle/>
          <a:p>
            <a:r>
              <a:rPr lang="es-CL" dirty="0"/>
              <a:t>SE DESTACAN:</a:t>
            </a:r>
          </a:p>
        </p:txBody>
      </p:sp>
    </p:spTree>
    <p:extLst>
      <p:ext uri="{BB962C8B-B14F-4D97-AF65-F5344CB8AC3E}">
        <p14:creationId xmlns:p14="http://schemas.microsoft.com/office/powerpoint/2010/main" val="242587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C4D9DC-17DE-456C-B51C-DBB1C0F2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- AMOR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5A2E366-1064-4FC3-AE6D-571973773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196752"/>
            <a:ext cx="3457575" cy="2894235"/>
          </a:xfrm>
          <a:prstGeom prst="rect">
            <a:avLst/>
          </a:prstGeom>
        </p:spPr>
      </p:pic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xmlns="" id="{61B485AD-5567-4742-8388-8846F98AB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400" y="558565"/>
            <a:ext cx="2542252" cy="3086459"/>
          </a:xfr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74B0E17-EC1A-489E-9D60-5758A8D28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604" y="692695"/>
            <a:ext cx="2108892" cy="339829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94AC05B-7876-49C1-8877-149CF3268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149080"/>
            <a:ext cx="3029975" cy="259228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A77A6F0-5273-4D36-B286-2AFD73685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655" y="4163891"/>
            <a:ext cx="2619375" cy="259228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11EBB16-9A0F-40C8-8B64-1DE8B7E73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605" y="4293096"/>
            <a:ext cx="2435892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34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506</Words>
  <Application>Microsoft Office PowerPoint</Application>
  <PresentationFormat>Presentación en pantalla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CLASES VIRTUALES SEMANA N°24 FECHA : 07 al 11 -09 RELIGIÓN</vt:lpstr>
      <vt:lpstr>Presentación de PowerPoint</vt:lpstr>
      <vt:lpstr>Presentación de PowerPoint</vt:lpstr>
      <vt:lpstr>Importante:</vt:lpstr>
      <vt:lpstr>¿QUÉ NECESITO SABER?</vt:lpstr>
      <vt:lpstr>TIEMPOS DIFÍCILES DE PANDEMIA </vt:lpstr>
      <vt:lpstr>Presentación de PowerPoint</vt:lpstr>
      <vt:lpstr>Valores en PANDEMIA</vt:lpstr>
      <vt:lpstr>VALOR - AMOR</vt:lpstr>
      <vt:lpstr>VALOR  EMPATÍA</vt:lpstr>
      <vt:lpstr>VALOR SOLIDARIDAD</vt:lpstr>
      <vt:lpstr>APLIQUEMOS LO QUE APRENDIMOS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87</cp:revision>
  <dcterms:created xsi:type="dcterms:W3CDTF">2020-07-06T03:06:52Z</dcterms:created>
  <dcterms:modified xsi:type="dcterms:W3CDTF">2020-09-05T19:49:21Z</dcterms:modified>
</cp:coreProperties>
</file>