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8" r:id="rId2"/>
    <p:sldId id="256" r:id="rId3"/>
    <p:sldId id="310" r:id="rId4"/>
    <p:sldId id="304" r:id="rId5"/>
    <p:sldId id="301" r:id="rId6"/>
    <p:sldId id="318" r:id="rId7"/>
    <p:sldId id="317" r:id="rId8"/>
    <p:sldId id="319" r:id="rId9"/>
    <p:sldId id="320" r:id="rId10"/>
    <p:sldId id="321" r:id="rId11"/>
    <p:sldId id="322" r:id="rId12"/>
    <p:sldId id="297" r:id="rId1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86477" autoAdjust="0"/>
  </p:normalViewPr>
  <p:slideViewPr>
    <p:cSldViewPr>
      <p:cViewPr>
        <p:scale>
          <a:sx n="81" d="100"/>
          <a:sy n="81" d="100"/>
        </p:scale>
        <p:origin x="-1062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02-09-2020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07180" y="1628800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</a:t>
            </a:r>
            <a:r>
              <a:rPr lang="es-CL" sz="2800" b="1" dirty="0" smtClean="0"/>
              <a:t> 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N</a:t>
            </a:r>
            <a:r>
              <a:rPr lang="es-CL" sz="2800" dirty="0" smtClean="0"/>
              <a:t>° 24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 : 11- Septiembre-2020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 smtClean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888" y="-1319399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GUIRNALDA BAND DE TELA 10 BAN - Sodimac.cl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0397" y="-1403728"/>
            <a:ext cx="421083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Fiestas Patrias | volantines publicitarios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68" y="-99392"/>
            <a:ext cx="2286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HOLA SOY HUGO</a:t>
            </a:r>
            <a:endParaRPr lang="es-CL" dirty="0"/>
          </a:p>
        </p:txBody>
      </p:sp>
      <p:pic>
        <p:nvPicPr>
          <p:cNvPr id="4100" name="Picture 4" descr="La Buena Enseñanza y el Aprendizaje Escolar&quot;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865" y="3717032"/>
            <a:ext cx="3907135" cy="292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323528" y="1437550"/>
            <a:ext cx="58429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1° Conocer </a:t>
            </a:r>
            <a:r>
              <a:rPr lang="es-CL" sz="3200" dirty="0"/>
              <a:t>el problema</a:t>
            </a:r>
            <a:r>
              <a:rPr lang="es-CL" sz="3200" dirty="0" smtClean="0"/>
              <a:t>.</a:t>
            </a:r>
          </a:p>
          <a:p>
            <a:r>
              <a:rPr lang="es-CL" sz="3200" dirty="0" smtClean="0"/>
              <a:t> </a:t>
            </a:r>
          </a:p>
          <a:p>
            <a:r>
              <a:rPr lang="es-CL" sz="3200" dirty="0" smtClean="0"/>
              <a:t>2° Diseñar. </a:t>
            </a:r>
          </a:p>
          <a:p>
            <a:endParaRPr lang="es-CL" sz="3200" dirty="0" smtClean="0"/>
          </a:p>
          <a:p>
            <a:r>
              <a:rPr lang="es-CL" sz="3200" dirty="0" smtClean="0"/>
              <a:t>3° Planificar.</a:t>
            </a:r>
          </a:p>
          <a:p>
            <a:r>
              <a:rPr lang="es-CL" sz="3200" dirty="0" smtClean="0"/>
              <a:t> </a:t>
            </a:r>
          </a:p>
          <a:p>
            <a:r>
              <a:rPr lang="es-CL" sz="3200" dirty="0" smtClean="0"/>
              <a:t>4° Construir.</a:t>
            </a:r>
          </a:p>
          <a:p>
            <a:endParaRPr lang="es-CL" sz="3200" dirty="0"/>
          </a:p>
          <a:p>
            <a:r>
              <a:rPr lang="es-CL" sz="3200" dirty="0" smtClean="0"/>
              <a:t>5° Evaluar</a:t>
            </a:r>
            <a:r>
              <a:rPr lang="es-CL" sz="3200" dirty="0"/>
              <a:t>. </a:t>
            </a:r>
            <a:endParaRPr lang="es-CL" sz="4800" dirty="0"/>
          </a:p>
        </p:txBody>
      </p:sp>
      <p:pic>
        <p:nvPicPr>
          <p:cNvPr id="4102" name="Picture 6" descr="Juguete roto Imágenes Vectoriales, Ilustraciones Libres de Regalías de Juguete  roto - Página 2 | Depositphotos®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924944"/>
            <a:ext cx="1981320" cy="1985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439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AHORA TÚ</a:t>
            </a:r>
            <a:endParaRPr lang="es-CL" u="sng" dirty="0"/>
          </a:p>
        </p:txBody>
      </p:sp>
      <p:sp>
        <p:nvSpPr>
          <p:cNvPr id="4" name="CuadroTexto 3"/>
          <p:cNvSpPr txBox="1"/>
          <p:nvPr/>
        </p:nvSpPr>
        <p:spPr>
          <a:xfrm>
            <a:off x="555616" y="1268760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s-CL" sz="3200" dirty="0" smtClean="0"/>
              <a:t>Busca en tu casa alguna problemática y completa según corresponda.</a:t>
            </a:r>
          </a:p>
          <a:p>
            <a:endParaRPr lang="es-CL" sz="3200" dirty="0" smtClean="0"/>
          </a:p>
          <a:p>
            <a:r>
              <a:rPr lang="es-CL" sz="2800" dirty="0" smtClean="0"/>
              <a:t>1° Conocer </a:t>
            </a:r>
            <a:r>
              <a:rPr lang="es-CL" sz="2800" dirty="0"/>
              <a:t>el problema</a:t>
            </a:r>
            <a:r>
              <a:rPr lang="es-CL" sz="2800" dirty="0" smtClean="0"/>
              <a:t>.</a:t>
            </a:r>
          </a:p>
          <a:p>
            <a:r>
              <a:rPr lang="es-CL" sz="2800" dirty="0" smtClean="0"/>
              <a:t> </a:t>
            </a:r>
          </a:p>
          <a:p>
            <a:r>
              <a:rPr lang="es-CL" sz="2800" dirty="0" smtClean="0"/>
              <a:t>2° Diseñar</a:t>
            </a:r>
            <a:r>
              <a:rPr lang="es-CL" sz="2800" dirty="0"/>
              <a:t>. </a:t>
            </a:r>
            <a:endParaRPr lang="es-CL" sz="2800" dirty="0" smtClean="0"/>
          </a:p>
          <a:p>
            <a:endParaRPr lang="es-CL" sz="2800" dirty="0"/>
          </a:p>
          <a:p>
            <a:r>
              <a:rPr lang="es-CL" sz="2800" dirty="0" smtClean="0"/>
              <a:t>3° Planificar.</a:t>
            </a:r>
          </a:p>
          <a:p>
            <a:r>
              <a:rPr lang="es-CL" sz="2800" dirty="0" smtClean="0"/>
              <a:t> </a:t>
            </a:r>
          </a:p>
          <a:p>
            <a:r>
              <a:rPr lang="es-CL" sz="2800" dirty="0" smtClean="0"/>
              <a:t>4° Construir.</a:t>
            </a:r>
          </a:p>
          <a:p>
            <a:endParaRPr lang="es-CL" sz="2800" dirty="0"/>
          </a:p>
          <a:p>
            <a:r>
              <a:rPr lang="es-CL" sz="2800" dirty="0" smtClean="0"/>
              <a:t>5° Evaluar</a:t>
            </a:r>
            <a:r>
              <a:rPr lang="es-CL" sz="2800" dirty="0"/>
              <a:t>. 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3128760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83768" y="260648"/>
            <a:ext cx="4248472" cy="9361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 smtClean="0"/>
              <a:t>TICKET DE SALIDA</a:t>
            </a:r>
          </a:p>
          <a:p>
            <a:pPr algn="ctr"/>
            <a:r>
              <a:rPr lang="es-CL" sz="2000" b="1" dirty="0" smtClean="0"/>
              <a:t>ASIGNATURA Tecnología</a:t>
            </a:r>
          </a:p>
          <a:p>
            <a:pPr algn="ctr"/>
            <a:r>
              <a:rPr lang="es-CL" sz="2000" b="1" dirty="0" smtClean="0"/>
              <a:t>SEMANA 24</a:t>
            </a:r>
            <a:endParaRPr lang="es-CL" sz="20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Nombre: _______________________________________</a:t>
            </a: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467544" y="2200456"/>
            <a:ext cx="770485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1</a:t>
            </a:r>
            <a:r>
              <a:rPr lang="es-CL" sz="1600" b="1" dirty="0"/>
              <a:t>) </a:t>
            </a:r>
            <a:r>
              <a:rPr lang="es-CL" sz="1600" b="1" dirty="0" smtClean="0"/>
              <a:t>¿Reconoces qué ocurre en el paso n° 2 ?</a:t>
            </a:r>
            <a:endParaRPr lang="es-CL" sz="1600" dirty="0"/>
          </a:p>
          <a:p>
            <a:endParaRPr lang="es-CL" sz="1600" b="1" dirty="0"/>
          </a:p>
          <a:p>
            <a:r>
              <a:rPr lang="es-CL" sz="1600" b="1" dirty="0"/>
              <a:t>2</a:t>
            </a:r>
            <a:r>
              <a:rPr lang="es-CL" sz="1600" b="1" dirty="0" smtClean="0"/>
              <a:t>) Organizar del 1 al 5 los siguientes pasos: </a:t>
            </a:r>
          </a:p>
          <a:p>
            <a:r>
              <a:rPr lang="es-CL" sz="1600" b="1" dirty="0" smtClean="0"/>
              <a:t>___ </a:t>
            </a:r>
            <a:r>
              <a:rPr lang="es-CL" sz="1600" dirty="0"/>
              <a:t>Planificar</a:t>
            </a:r>
            <a:r>
              <a:rPr lang="es-CL" sz="1600" dirty="0" smtClean="0"/>
              <a:t>.</a:t>
            </a:r>
          </a:p>
          <a:p>
            <a:r>
              <a:rPr lang="es-CL" sz="1600" b="1" dirty="0" smtClean="0"/>
              <a:t>___ </a:t>
            </a:r>
            <a:r>
              <a:rPr lang="es-CL" sz="1600" dirty="0" smtClean="0"/>
              <a:t>Conocer </a:t>
            </a:r>
            <a:r>
              <a:rPr lang="es-CL" sz="1600" dirty="0"/>
              <a:t>el problema</a:t>
            </a:r>
            <a:r>
              <a:rPr lang="es-CL" sz="1600" dirty="0" smtClean="0"/>
              <a:t>.</a:t>
            </a:r>
          </a:p>
          <a:p>
            <a:r>
              <a:rPr lang="es-CL" sz="1600" b="1" dirty="0" smtClean="0"/>
              <a:t>___ </a:t>
            </a:r>
            <a:r>
              <a:rPr lang="es-CL" sz="1600" dirty="0"/>
              <a:t>Evaluar. </a:t>
            </a:r>
            <a:endParaRPr lang="es-CL" sz="1600" b="1" dirty="0" smtClean="0"/>
          </a:p>
          <a:p>
            <a:r>
              <a:rPr lang="es-CL" sz="1600" b="1" dirty="0" smtClean="0"/>
              <a:t>___ </a:t>
            </a:r>
            <a:r>
              <a:rPr lang="es-CL" sz="1600" dirty="0"/>
              <a:t>Diseñar. </a:t>
            </a:r>
          </a:p>
          <a:p>
            <a:r>
              <a:rPr lang="es-CL" sz="1600" b="1" dirty="0" smtClean="0"/>
              <a:t>___ </a:t>
            </a:r>
            <a:r>
              <a:rPr lang="es-CL" sz="1600" dirty="0"/>
              <a:t>Construir.</a:t>
            </a:r>
          </a:p>
          <a:p>
            <a:endParaRPr lang="es-CL" sz="1600" b="1" dirty="0"/>
          </a:p>
          <a:p>
            <a:r>
              <a:rPr lang="es-CL" sz="1600" b="1" dirty="0"/>
              <a:t>3) </a:t>
            </a:r>
            <a:r>
              <a:rPr lang="es-CL" sz="1600" b="1" dirty="0" smtClean="0"/>
              <a:t>¿En </a:t>
            </a:r>
            <a:r>
              <a:rPr lang="es-CL" sz="1600" b="1" dirty="0" smtClean="0"/>
              <a:t>qué pasos deben ir los materiales y </a:t>
            </a:r>
            <a:r>
              <a:rPr lang="es-CL" sz="1600" b="1" dirty="0" smtClean="0"/>
              <a:t>herramientas?  </a:t>
            </a:r>
            <a:endParaRPr lang="es-CL" sz="1600" b="1" dirty="0" smtClean="0"/>
          </a:p>
          <a:p>
            <a:endParaRPr lang="es-CL" sz="1600" b="1" dirty="0" smtClean="0"/>
          </a:p>
          <a:p>
            <a:r>
              <a:rPr lang="es-CL" sz="1600" b="1" dirty="0" smtClean="0"/>
              <a:t>4) ¿En qué actividad </a:t>
            </a:r>
            <a:r>
              <a:rPr lang="es-CL" sz="1600" b="1" smtClean="0"/>
              <a:t>de </a:t>
            </a:r>
            <a:r>
              <a:rPr lang="es-CL" sz="1600" b="1" smtClean="0"/>
              <a:t>tu </a:t>
            </a:r>
            <a:r>
              <a:rPr lang="es-CL" sz="1600" b="1" dirty="0" smtClean="0"/>
              <a:t>vida diaria necesitas cumplir los pasos para lograr algo? Explica</a:t>
            </a:r>
            <a:endParaRPr lang="es-CL" sz="1600" b="1" dirty="0"/>
          </a:p>
        </p:txBody>
      </p:sp>
      <p:sp>
        <p:nvSpPr>
          <p:cNvPr id="5" name="4 Rectángulo redondeado"/>
          <p:cNvSpPr/>
          <p:nvPr/>
        </p:nvSpPr>
        <p:spPr>
          <a:xfrm>
            <a:off x="4535996" y="5315169"/>
            <a:ext cx="4392488" cy="144016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Enviar fotografía de este ticket de salida al: </a:t>
            </a:r>
          </a:p>
          <a:p>
            <a:pPr algn="ctr"/>
            <a:r>
              <a:rPr lang="es-CL" dirty="0"/>
              <a:t>C</a:t>
            </a:r>
            <a:r>
              <a:rPr lang="es-CL" dirty="0" smtClean="0"/>
              <a:t>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CIERRE</a:t>
            </a:r>
            <a:endParaRPr lang="es-CL" sz="2400" b="1" dirty="0"/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87060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andera-de-chile-imagen-animada-001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481" y="2263960"/>
            <a:ext cx="2322849" cy="1966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489881"/>
              </p:ext>
            </p:extLst>
          </p:nvPr>
        </p:nvGraphicFramePr>
        <p:xfrm>
          <a:off x="389131" y="332656"/>
          <a:ext cx="8136904" cy="5130706"/>
        </p:xfrm>
        <a:graphic>
          <a:graphicData uri="http://schemas.openxmlformats.org/drawingml/2006/table">
            <a:tbl>
              <a:tblPr firstRow="1" firstCol="1" bandRow="1"/>
              <a:tblGrid>
                <a:gridCol w="25755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Tecnología 3° Básico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</a:t>
                      </a: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Planificar la elaboración de un objeto tecnológico, incorporando la secuencia de acciones, materiales, herramientas, técnicas y medidas de seguridad necesarios para lograr el resultado deseado. (OA 2) </a:t>
                      </a:r>
                    </a:p>
                    <a:p>
                      <a:endParaRPr lang="es-C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535" marR="895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 smtClean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Organizan acciones necesarias para la elaboración de objetos tecnológicos.</a:t>
                      </a:r>
                    </a:p>
                    <a:p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› Listan los materiales y las herramientas necesarias de acuerdo. </a:t>
                      </a:r>
                    </a:p>
                    <a:p>
                      <a:endParaRPr lang="es-CL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Crear, organizar, aplicar, usar, probar, trabajar.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Organizar distintos pasos y procedimientos necesarios para elaborar un objeto tecnológico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7648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 smtClean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 smtClean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 smtClean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181" y="116632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Inicio</a:t>
            </a:r>
            <a:br>
              <a:rPr lang="es-CL" dirty="0" smtClean="0"/>
            </a:br>
            <a:r>
              <a:rPr lang="es-CL" dirty="0" smtClean="0"/>
              <a:t>Activación Conocimientos Previos</a:t>
            </a:r>
            <a:endParaRPr lang="es-C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RECORDEMOS</a:t>
            </a:r>
            <a:endParaRPr lang="es-CL" dirty="0"/>
          </a:p>
        </p:txBody>
      </p:sp>
      <p:sp>
        <p:nvSpPr>
          <p:cNvPr id="2" name="CuadroTexto 1"/>
          <p:cNvSpPr txBox="1"/>
          <p:nvPr/>
        </p:nvSpPr>
        <p:spPr>
          <a:xfrm>
            <a:off x="971600" y="2564904"/>
            <a:ext cx="3312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smtClean="0"/>
              <a:t>¿ Cuál fue nuestro objeto creado? </a:t>
            </a:r>
          </a:p>
          <a:p>
            <a:endParaRPr lang="es-CL" sz="2800" dirty="0"/>
          </a:p>
          <a:p>
            <a:r>
              <a:rPr lang="es-CL" sz="2800" dirty="0" smtClean="0"/>
              <a:t>¿ Qué ocurre en el paso 1?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 smtClean="0"/>
              <a:t>Pasos para crear objeto</a:t>
            </a:r>
            <a:endParaRPr lang="es-MX" u="sng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71690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escuela-y-colegio-imagen-animada-000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00808"/>
            <a:ext cx="2908100" cy="360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187624" y="1556792"/>
            <a:ext cx="58429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1° Conocer </a:t>
            </a:r>
            <a:r>
              <a:rPr lang="es-CL" sz="3600" dirty="0"/>
              <a:t>el problema</a:t>
            </a:r>
            <a:r>
              <a:rPr lang="es-CL" sz="3600" dirty="0" smtClean="0"/>
              <a:t>.</a:t>
            </a:r>
          </a:p>
          <a:p>
            <a:r>
              <a:rPr lang="es-CL" sz="3600" dirty="0" smtClean="0"/>
              <a:t> </a:t>
            </a:r>
          </a:p>
          <a:p>
            <a:r>
              <a:rPr lang="es-CL" sz="3600" dirty="0" smtClean="0"/>
              <a:t>2° Diseñar</a:t>
            </a:r>
            <a:r>
              <a:rPr lang="es-CL" sz="3600" dirty="0"/>
              <a:t>. </a:t>
            </a:r>
            <a:endParaRPr lang="es-CL" sz="3600" dirty="0" smtClean="0"/>
          </a:p>
          <a:p>
            <a:endParaRPr lang="es-CL" sz="3600" dirty="0"/>
          </a:p>
          <a:p>
            <a:r>
              <a:rPr lang="es-CL" sz="3600" dirty="0" smtClean="0"/>
              <a:t>3° Planificar.</a:t>
            </a:r>
          </a:p>
          <a:p>
            <a:r>
              <a:rPr lang="es-CL" sz="3600" dirty="0" smtClean="0"/>
              <a:t> </a:t>
            </a:r>
          </a:p>
          <a:p>
            <a:r>
              <a:rPr lang="es-CL" sz="3600" dirty="0" smtClean="0"/>
              <a:t>4° Construir.</a:t>
            </a:r>
          </a:p>
          <a:p>
            <a:endParaRPr lang="es-CL" sz="3600" dirty="0"/>
          </a:p>
          <a:p>
            <a:r>
              <a:rPr lang="es-CL" sz="3600" dirty="0" smtClean="0"/>
              <a:t>5° Evaluar</a:t>
            </a:r>
            <a:r>
              <a:rPr lang="es-CL" sz="3600" dirty="0"/>
              <a:t>. </a:t>
            </a:r>
            <a:endParaRPr lang="es-CL" sz="5400" dirty="0"/>
          </a:p>
        </p:txBody>
      </p:sp>
    </p:spTree>
    <p:extLst>
      <p:ext uri="{BB962C8B-B14F-4D97-AF65-F5344CB8AC3E}">
        <p14:creationId xmlns:p14="http://schemas.microsoft.com/office/powerpoint/2010/main" val="19814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Niño pensando mientras escribe algo en un papel | Vector Premiu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060848"/>
            <a:ext cx="5073557" cy="410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EJEMPLO</a:t>
            </a:r>
            <a:endParaRPr lang="es-CL" u="sng" dirty="0"/>
          </a:p>
        </p:txBody>
      </p:sp>
      <p:pic>
        <p:nvPicPr>
          <p:cNvPr id="1026" name="Picture 2" descr="ᐈ Alcancia chanchito rota fotos de stock, imágenes chancho roto | descargar  en Depositphotos®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AF8"/>
              </a:clrFrom>
              <a:clrTo>
                <a:srgbClr val="FBFA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204864"/>
            <a:ext cx="1862129" cy="139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777945" y="1417638"/>
            <a:ext cx="58429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1° Conocer </a:t>
            </a:r>
            <a:r>
              <a:rPr lang="es-CL" sz="3600" dirty="0"/>
              <a:t>el problema</a:t>
            </a:r>
            <a:r>
              <a:rPr lang="es-CL" sz="3600" dirty="0" smtClean="0"/>
              <a:t>.</a:t>
            </a:r>
          </a:p>
          <a:p>
            <a:r>
              <a:rPr lang="es-CL" sz="3600" dirty="0" smtClean="0"/>
              <a:t> </a:t>
            </a:r>
          </a:p>
          <a:p>
            <a:r>
              <a:rPr lang="es-CL" sz="3600" dirty="0" smtClean="0"/>
              <a:t>2° Diseñar</a:t>
            </a:r>
            <a:r>
              <a:rPr lang="es-CL" sz="3600" dirty="0"/>
              <a:t>. </a:t>
            </a:r>
            <a:endParaRPr lang="es-CL" sz="3600" dirty="0" smtClean="0"/>
          </a:p>
          <a:p>
            <a:endParaRPr lang="es-CL" sz="3600" dirty="0"/>
          </a:p>
          <a:p>
            <a:r>
              <a:rPr lang="es-CL" sz="3600" dirty="0" smtClean="0"/>
              <a:t>3° Planificar.</a:t>
            </a:r>
          </a:p>
          <a:p>
            <a:r>
              <a:rPr lang="es-CL" sz="3600" dirty="0" smtClean="0"/>
              <a:t> </a:t>
            </a:r>
          </a:p>
          <a:p>
            <a:r>
              <a:rPr lang="es-CL" sz="3600" dirty="0" smtClean="0"/>
              <a:t>4° Construir.</a:t>
            </a:r>
          </a:p>
          <a:p>
            <a:endParaRPr lang="es-CL" sz="3600" dirty="0"/>
          </a:p>
          <a:p>
            <a:r>
              <a:rPr lang="es-CL" sz="3600" dirty="0" smtClean="0"/>
              <a:t>5° Evaluar</a:t>
            </a:r>
            <a:r>
              <a:rPr lang="es-CL" sz="3600" dirty="0"/>
              <a:t>. </a:t>
            </a:r>
            <a:endParaRPr lang="es-CL" sz="5400" dirty="0"/>
          </a:p>
        </p:txBody>
      </p:sp>
    </p:spTree>
    <p:extLst>
      <p:ext uri="{BB962C8B-B14F-4D97-AF65-F5344CB8AC3E}">
        <p14:creationId xmlns:p14="http://schemas.microsoft.com/office/powerpoint/2010/main" val="299105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 smtClean="0"/>
              <a:t>MANOS A LA OBRA</a:t>
            </a:r>
            <a:endParaRPr lang="es-CL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6753" y="1201207"/>
            <a:ext cx="8229600" cy="4525963"/>
          </a:xfrm>
        </p:spPr>
        <p:txBody>
          <a:bodyPr>
            <a:normAutofit/>
          </a:bodyPr>
          <a:lstStyle/>
          <a:p>
            <a:r>
              <a:rPr lang="es-CL" dirty="0" smtClean="0"/>
              <a:t>Como ya conocemos y sabemos reconocer diversos problemas, es momento de ayudar a nuestros amigos que te presentaré a continuación, para ello debes registrar en </a:t>
            </a:r>
            <a:r>
              <a:rPr lang="es-CL" dirty="0" smtClean="0"/>
              <a:t>tu </a:t>
            </a:r>
            <a:r>
              <a:rPr lang="es-CL" dirty="0" smtClean="0"/>
              <a:t>cuaderno los pasos y dibujos.</a:t>
            </a:r>
            <a:endParaRPr lang="es-CL" dirty="0"/>
          </a:p>
        </p:txBody>
      </p:sp>
      <p:pic>
        <p:nvPicPr>
          <p:cNvPr id="2050" name="Picture 2" descr="Sonrisa niña escribiendo Gratis Dibujos Animados Imágene｜Illustoon E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17640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77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HOLA SOY JUANITO</a:t>
            </a:r>
            <a:endParaRPr lang="es-CL" dirty="0"/>
          </a:p>
        </p:txBody>
      </p:sp>
      <p:pic>
        <p:nvPicPr>
          <p:cNvPr id="3074" name="Picture 2" descr="Stock Photo | Niños dibujos animados, Fotos de dibujos animados, Dibujos  grati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297155"/>
            <a:ext cx="375285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395536" y="1417638"/>
            <a:ext cx="51845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1° Conocer </a:t>
            </a:r>
            <a:r>
              <a:rPr lang="es-CL" sz="3200" dirty="0"/>
              <a:t>el problema</a:t>
            </a:r>
            <a:r>
              <a:rPr lang="es-CL" sz="3200" dirty="0" smtClean="0"/>
              <a:t>.</a:t>
            </a:r>
          </a:p>
          <a:p>
            <a:r>
              <a:rPr lang="es-CL" sz="3200" dirty="0" smtClean="0"/>
              <a:t> </a:t>
            </a:r>
          </a:p>
          <a:p>
            <a:r>
              <a:rPr lang="es-CL" sz="3200" dirty="0" smtClean="0"/>
              <a:t>2° Diseñar</a:t>
            </a:r>
            <a:r>
              <a:rPr lang="es-CL" sz="3200" dirty="0"/>
              <a:t>. </a:t>
            </a:r>
            <a:endParaRPr lang="es-CL" sz="3200" dirty="0" smtClean="0"/>
          </a:p>
          <a:p>
            <a:endParaRPr lang="es-CL" sz="3200" dirty="0"/>
          </a:p>
          <a:p>
            <a:r>
              <a:rPr lang="es-CL" sz="3200" dirty="0" smtClean="0"/>
              <a:t>3° Planificar.</a:t>
            </a:r>
          </a:p>
          <a:p>
            <a:r>
              <a:rPr lang="es-CL" sz="3200" dirty="0" smtClean="0"/>
              <a:t> </a:t>
            </a:r>
          </a:p>
          <a:p>
            <a:r>
              <a:rPr lang="es-CL" sz="3200" dirty="0" smtClean="0"/>
              <a:t>4° Construir.</a:t>
            </a:r>
          </a:p>
          <a:p>
            <a:endParaRPr lang="es-CL" sz="3200" dirty="0"/>
          </a:p>
          <a:p>
            <a:r>
              <a:rPr lang="es-CL" sz="3200" dirty="0" smtClean="0"/>
              <a:t>5° Evaluar</a:t>
            </a:r>
            <a:r>
              <a:rPr lang="es-CL" sz="3200" dirty="0"/>
              <a:t>. </a:t>
            </a:r>
            <a:endParaRPr lang="es-CL" sz="4800" dirty="0"/>
          </a:p>
        </p:txBody>
      </p:sp>
      <p:pic>
        <p:nvPicPr>
          <p:cNvPr id="3076" name="Picture 4" descr="Daños Carreras De Coches. Juguete Roto Coche De Carreras Fotos, Retratos,  Imágenes Y Fotografía De Archivo Libres De Derecho. Image 45454970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636912"/>
            <a:ext cx="1788680" cy="119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58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HOLA SOY RENATA</a:t>
            </a:r>
            <a:endParaRPr lang="es-CL" dirty="0"/>
          </a:p>
        </p:txBody>
      </p:sp>
      <p:pic>
        <p:nvPicPr>
          <p:cNvPr id="5122" name="Picture 2" descr="Chica pensando o imaginando con un globo de cómic | Vector Premium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" y="1772816"/>
            <a:ext cx="4865270" cy="4150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4777945" y="1417638"/>
            <a:ext cx="43660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 smtClean="0"/>
              <a:t>1° Conocer </a:t>
            </a:r>
            <a:r>
              <a:rPr lang="es-CL" sz="3200" dirty="0"/>
              <a:t>el problema</a:t>
            </a:r>
            <a:r>
              <a:rPr lang="es-CL" sz="3200" dirty="0" smtClean="0"/>
              <a:t>.</a:t>
            </a:r>
          </a:p>
          <a:p>
            <a:r>
              <a:rPr lang="es-CL" sz="3200" dirty="0" smtClean="0"/>
              <a:t> </a:t>
            </a:r>
          </a:p>
          <a:p>
            <a:r>
              <a:rPr lang="es-CL" sz="3200" dirty="0" smtClean="0"/>
              <a:t>2° Diseñar</a:t>
            </a:r>
            <a:r>
              <a:rPr lang="es-CL" sz="3200" dirty="0"/>
              <a:t>. </a:t>
            </a:r>
            <a:endParaRPr lang="es-CL" sz="3200" dirty="0" smtClean="0"/>
          </a:p>
          <a:p>
            <a:endParaRPr lang="es-CL" sz="3200" dirty="0"/>
          </a:p>
          <a:p>
            <a:r>
              <a:rPr lang="es-CL" sz="3200" dirty="0" smtClean="0"/>
              <a:t>3° Planificar.</a:t>
            </a:r>
          </a:p>
          <a:p>
            <a:r>
              <a:rPr lang="es-CL" sz="3200" dirty="0" smtClean="0"/>
              <a:t> </a:t>
            </a:r>
          </a:p>
          <a:p>
            <a:r>
              <a:rPr lang="es-CL" sz="3200" dirty="0" smtClean="0"/>
              <a:t>4° Construir.</a:t>
            </a:r>
          </a:p>
          <a:p>
            <a:endParaRPr lang="es-CL" sz="3200" dirty="0"/>
          </a:p>
          <a:p>
            <a:r>
              <a:rPr lang="es-CL" sz="3200" dirty="0" smtClean="0"/>
              <a:t>5° Evaluar</a:t>
            </a:r>
            <a:r>
              <a:rPr lang="es-CL" sz="3200" dirty="0"/>
              <a:t>. </a:t>
            </a:r>
            <a:endParaRPr lang="es-CL" sz="4800" dirty="0"/>
          </a:p>
        </p:txBody>
      </p:sp>
      <p:pic>
        <p:nvPicPr>
          <p:cNvPr id="5124" name="Picture 4" descr="Juguete roto Imágenes Vectoriales, Ilustraciones Libres de Regalías de Juguete  roto - Página 2 | Depositphotos®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63178"/>
            <a:ext cx="1296144" cy="191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673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2491</TotalTime>
  <Words>494</Words>
  <Application>Microsoft Office PowerPoint</Application>
  <PresentationFormat>Presentación en pantalla (4:3)</PresentationFormat>
  <Paragraphs>116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PLANIFICACIÓN  CLASES VIRTUALES SEMANA N° 24 FECHA : 11- Septiembre-2020</vt:lpstr>
      <vt:lpstr>Presentación de PowerPoint</vt:lpstr>
      <vt:lpstr>Reglas para una buena clase </vt:lpstr>
      <vt:lpstr>Inicio Activación Conocimientos Previos</vt:lpstr>
      <vt:lpstr>Pasos para crear objeto</vt:lpstr>
      <vt:lpstr>EJEMPLO</vt:lpstr>
      <vt:lpstr>MANOS A LA OBRA</vt:lpstr>
      <vt:lpstr>HOLA SOY JUANITO</vt:lpstr>
      <vt:lpstr>HOLA SOY RENATA</vt:lpstr>
      <vt:lpstr>HOLA SOY HUGO</vt:lpstr>
      <vt:lpstr>AHORA TÚ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HP</cp:lastModifiedBy>
  <cp:revision>122</cp:revision>
  <dcterms:created xsi:type="dcterms:W3CDTF">2020-07-06T03:06:52Z</dcterms:created>
  <dcterms:modified xsi:type="dcterms:W3CDTF">2020-09-02T21:45:14Z</dcterms:modified>
</cp:coreProperties>
</file>