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888917-042A-41BD-8292-2669AA0D7DA1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E65553-9FE4-4DA0-8DC8-57D1E3341387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lene.soto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07320" y="162864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PLANIFICACIÓN  PARA CLASES VIRTUALES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N°29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FECHA : Jueves 15 de Octubre 2020</a:t>
            </a:r>
            <a:r>
              <a:t/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Ciencias Naturales 3 Año Básico</a:t>
            </a:r>
            <a:endParaRPr lang="es-MX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351360" y="5900040"/>
            <a:ext cx="802800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Colegio Jean Piaget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Mi escuela, un lugar para aprender y crecer en un ambiente saludable</a:t>
            </a:r>
            <a:endParaRPr lang="es-MX" sz="1600" b="0" strike="noStrike" spc="-1">
              <a:latin typeface="Arial"/>
            </a:endParaRPr>
          </a:p>
        </p:txBody>
      </p:sp>
      <p:pic>
        <p:nvPicPr>
          <p:cNvPr id="126" name="Google Shape;166;p25"/>
          <p:cNvPicPr/>
          <p:nvPr/>
        </p:nvPicPr>
        <p:blipFill>
          <a:blip r:embed="rId2"/>
          <a:stretch/>
        </p:blipFill>
        <p:spPr>
          <a:xfrm>
            <a:off x="5841720" y="3645000"/>
            <a:ext cx="3301920" cy="28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/>
        </p:nvGraphicFramePr>
        <p:xfrm>
          <a:off x="467640" y="1196640"/>
          <a:ext cx="8136720" cy="5103960"/>
        </p:xfrm>
        <a:graphic>
          <a:graphicData uri="http://schemas.openxmlformats.org/drawingml/2006/table">
            <a:tbl>
              <a:tblPr/>
              <a:tblGrid>
                <a:gridCol w="2575440"/>
                <a:gridCol w="5561280"/>
              </a:tblGrid>
              <a:tr h="232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ASIGNATURA /CURSO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Ciencias Naturales                                            3 Año básico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NOMBRE DEL PROFESOR/A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Marlene Soto Castillo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EDUCADORA DIFERENCIAL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Patricia Osorio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9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APRENDIZAJE PRIORIZACIÓN NIVEL 1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OA6</a:t>
                      </a: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Clasificar los alimentos,distinguiendo sus efectos sobre la salud y proporcionar hábitos alimenticios saludables.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96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</a:rPr>
                        <a:t>INDICADORES DE EVALUACIÓN PARA OA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Describen el rol (importancia,contribución)de diversos tipos de alimentos para el cuerpo a través de una investigación simple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Distinguen alimentos saludables y perjudiciales para el ser humano.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4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CONTENIDO /HABILIDADES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Los alimentos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Habilidades: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Observar y preguntar,planificar y conducir una investigación y analizar la evidencia y comunicar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5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LA CLASE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Clasificar los alimentos y proporcionar hábitos alimenticios saludables.</a:t>
                      </a:r>
                      <a:endParaRPr lang="es-MX" sz="16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398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EVALUACIÓN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Mediante ticket de salida,que debe ser enviado al siguiente correo y wahaspp:</a:t>
                      </a:r>
                      <a:endParaRPr lang="es-MX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600" b="0" u="sng" strike="noStrike" spc="-1">
                          <a:solidFill>
                            <a:srgbClr val="0000FF"/>
                          </a:solidFill>
                          <a:uFillTx/>
                          <a:latin typeface="Calibri"/>
                          <a:ea typeface="Calibri"/>
                          <a:hlinkClick r:id="rId2"/>
                        </a:rPr>
                        <a:t>marlene.soto@colegio-jeanpiaget.cl</a:t>
                      </a:r>
                      <a:endParaRPr lang="es-MX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(56)964506705</a:t>
                      </a:r>
                      <a:endParaRPr lang="es-MX" sz="16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8" name="Google Shape;172;p26"/>
          <p:cNvPicPr/>
          <p:nvPr/>
        </p:nvPicPr>
        <p:blipFill>
          <a:blip r:embed="rId3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79;p27"/>
          <p:cNvPicPr/>
          <p:nvPr/>
        </p:nvPicPr>
        <p:blipFill>
          <a:blip r:embed="rId2"/>
          <a:srcRect l="12694" r="12941"/>
          <a:stretch/>
        </p:blipFill>
        <p:spPr>
          <a:xfrm>
            <a:off x="0" y="-39240"/>
            <a:ext cx="9143640" cy="689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85;p28"/>
          <p:cNvPicPr/>
          <p:nvPr/>
        </p:nvPicPr>
        <p:blipFill>
          <a:blip r:embed="rId2"/>
          <a:srcRect l="13010" r="12625"/>
          <a:stretch/>
        </p:blipFill>
        <p:spPr>
          <a:xfrm>
            <a:off x="30960" y="10800"/>
            <a:ext cx="9112680" cy="68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205;p30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257400" y="2291400"/>
            <a:ext cx="3504960" cy="15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00FFFF"/>
                </a:highlight>
                <a:latin typeface="Montserrat"/>
                <a:ea typeface="Montserrat"/>
              </a:rPr>
              <a:t>Choco me dice la gente,</a:t>
            </a:r>
            <a:endParaRPr lang="es-MX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00FFFF"/>
                </a:highlight>
                <a:latin typeface="Montserrat"/>
                <a:ea typeface="Montserrat"/>
              </a:rPr>
              <a:t>late mi corazón.</a:t>
            </a:r>
            <a:endParaRPr lang="es-MX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00FFFF"/>
                </a:highlight>
                <a:latin typeface="Montserrat"/>
                <a:ea typeface="Montserrat"/>
              </a:rPr>
              <a:t>El que no sepa mi nombre,</a:t>
            </a:r>
            <a:endParaRPr lang="es-MX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00FFFF"/>
                </a:highlight>
                <a:latin typeface="Montserrat"/>
                <a:ea typeface="Montserrat"/>
              </a:rPr>
              <a:t>es un gran tontorrón. ¿Quién soy?</a:t>
            </a:r>
            <a:endParaRPr lang="es-MX" sz="19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514520" y="1405800"/>
            <a:ext cx="2371320" cy="11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700" b="0" strike="noStrike" spc="-1">
                <a:solidFill>
                  <a:srgbClr val="000000"/>
                </a:solidFill>
                <a:latin typeface="Calibri"/>
                <a:ea typeface="Calibri"/>
              </a:rPr>
              <a:t>Adivina buen adivinador!!!!!</a:t>
            </a:r>
            <a:endParaRPr lang="es-MX" sz="27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4086360" y="1486080"/>
            <a:ext cx="2085480" cy="20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FF00FF"/>
                </a:highlight>
                <a:latin typeface="Montserrat"/>
                <a:ea typeface="Montserrat"/>
              </a:rPr>
              <a:t>Blanca por dentro, verde por fuera.</a:t>
            </a:r>
            <a:endParaRPr lang="es-MX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FF00FF"/>
                </a:highlight>
                <a:latin typeface="Montserrat"/>
                <a:ea typeface="Montserrat"/>
              </a:rPr>
              <a:t>Si quieres que te lo diga, espera. </a:t>
            </a:r>
            <a:endParaRPr lang="es-MX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900" b="0" strike="noStrike" spc="-1">
                <a:solidFill>
                  <a:srgbClr val="393F40"/>
                </a:solidFill>
                <a:highlight>
                  <a:srgbClr val="FF00FF"/>
                </a:highlight>
                <a:latin typeface="Montserrat"/>
                <a:ea typeface="Montserrat"/>
              </a:rPr>
              <a:t>¿Qué fruta soy?</a:t>
            </a:r>
            <a:endParaRPr lang="es-MX" sz="1900" b="0" strike="noStrike" spc="-1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334200" y="1704960"/>
            <a:ext cx="1485720" cy="17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9BE9FF"/>
                </a:highlight>
                <a:latin typeface="Montserrat"/>
                <a:ea typeface="Montserrat"/>
              </a:rPr>
              <a:t>La A, anda.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9BE9FF"/>
                </a:highlight>
                <a:latin typeface="Montserrat"/>
                <a:ea typeface="Montserrat"/>
              </a:rPr>
              <a:t>La B, besa.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9BE9FF"/>
                </a:highlight>
                <a:latin typeface="Montserrat"/>
                <a:ea typeface="Montserrat"/>
              </a:rPr>
              <a:t>La C, reza.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9BE9FF"/>
                </a:highlight>
                <a:latin typeface="Montserrat"/>
                <a:ea typeface="Montserrat"/>
              </a:rPr>
              <a:t>¿Qué fruta es esa?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2000520" y="3681360"/>
            <a:ext cx="1971360" cy="17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C8B2E9"/>
                </a:highlight>
                <a:latin typeface="Montserrat"/>
                <a:ea typeface="Montserrat"/>
              </a:rPr>
              <a:t>Con tomate y con lechuga,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C8B2E9"/>
                </a:highlight>
                <a:latin typeface="Montserrat"/>
                <a:ea typeface="Montserrat"/>
              </a:rPr>
              <a:t>en el plato suelo estar;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C8B2E9"/>
                </a:highlight>
                <a:latin typeface="Montserrat"/>
                <a:ea typeface="Montserrat"/>
              </a:rPr>
              <a:t>puedo ser algo picante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393F40"/>
                </a:solidFill>
                <a:highlight>
                  <a:srgbClr val="C8B2E9"/>
                </a:highlight>
                <a:latin typeface="Montserrat"/>
                <a:ea typeface="Montserrat"/>
              </a:rPr>
              <a:t>y a muchos hago llorar.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0" y="0"/>
            <a:ext cx="2999520" cy="12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700" b="0" strike="noStrike" spc="-1">
                <a:solidFill>
                  <a:srgbClr val="393F40"/>
                </a:solidFill>
                <a:highlight>
                  <a:srgbClr val="D5A6BD"/>
                </a:highlight>
                <a:latin typeface="Montserrat"/>
                <a:ea typeface="Montserrat"/>
              </a:rPr>
              <a:t>Vengo de padres cantores, pero yo no soy cantor. Llevo la ropa blanca y amarillo el corazón.</a:t>
            </a:r>
            <a:endParaRPr lang="es-MX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700" b="0" strike="noStrike" spc="-1">
                <a:solidFill>
                  <a:srgbClr val="393F40"/>
                </a:solidFill>
                <a:highlight>
                  <a:srgbClr val="D5A6BD"/>
                </a:highlight>
                <a:latin typeface="Montserrat"/>
                <a:ea typeface="Montserrat"/>
              </a:rPr>
              <a:t>¿Quién soy?</a:t>
            </a:r>
            <a:endParaRPr lang="es-MX" sz="1700" b="0" strike="noStrike" spc="-1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3057840" y="0"/>
            <a:ext cx="382896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400" b="0" strike="noStrike" spc="-1">
                <a:solidFill>
                  <a:srgbClr val="00FF00"/>
                </a:solidFill>
                <a:highlight>
                  <a:srgbClr val="6D9EEB"/>
                </a:highlight>
                <a:latin typeface="Calibri"/>
                <a:ea typeface="Calibri"/>
              </a:rPr>
              <a:t>Objetivo: Clasificar los alimentos y proporcionar hábitos alimenticios saludables.</a:t>
            </a:r>
            <a:endParaRPr lang="es-MX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217;p31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pic>
        <p:nvPicPr>
          <p:cNvPr id="154" name="Google Shape;218;p31"/>
          <p:cNvPicPr/>
          <p:nvPr/>
        </p:nvPicPr>
        <p:blipFill>
          <a:blip r:embed="rId3"/>
          <a:srcRect l="9400" t="27994" r="13540" b="12222"/>
          <a:stretch/>
        </p:blipFill>
        <p:spPr>
          <a:xfrm>
            <a:off x="324000" y="1054800"/>
            <a:ext cx="4969080" cy="456732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5181840" y="1524240"/>
            <a:ext cx="3418920" cy="38095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15000"/>
              </a:lnSpc>
            </a:pPr>
            <a:endParaRPr lang="es-MX" sz="18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300"/>
              </a:spcBef>
            </a:pPr>
            <a:endParaRPr lang="es-MX" sz="18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spcBef>
                <a:spcPts val="300"/>
              </a:spcBef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I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: lácteos y derivados.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II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: carne, huevos y pescado.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II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I: tubérculos, legumbres y frutos secos.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IV: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 verduras y hortalizas.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V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: frutas.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V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I: pan, pasta, cereales y azúcar.</a:t>
            </a:r>
            <a:endParaRPr lang="es-MX" sz="1400" b="0" strike="noStrike" spc="-1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222222"/>
              </a:buClr>
              <a:buFont typeface="Arial"/>
              <a:buChar char="●"/>
            </a:pPr>
            <a:r>
              <a:rPr lang="es-CL" sz="1400" b="1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Grupo VI</a:t>
            </a:r>
            <a:r>
              <a:rPr lang="es-CL" sz="1400" b="0" strike="noStrike" spc="-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</a:rPr>
              <a:t>I: grasas, aceites y mantequillas.</a:t>
            </a:r>
            <a:endParaRPr lang="es-MX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CL" sz="900" b="0" strike="noStrike" spc="-1">
                <a:solidFill>
                  <a:srgbClr val="70757A"/>
                </a:solidFill>
                <a:highlight>
                  <a:srgbClr val="FFFFFF"/>
                </a:highlight>
                <a:latin typeface="Arial"/>
                <a:ea typeface="Arial"/>
              </a:rPr>
              <a:t>31 ene. 2020</a:t>
            </a:r>
            <a:endParaRPr lang="es-MX" sz="9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533200" y="5683680"/>
            <a:ext cx="23140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5895360" y="5969160"/>
            <a:ext cx="1556640" cy="1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5142960" y="5231520"/>
            <a:ext cx="2361960" cy="166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¿Qué alimentos se deben consumir en mayor cantidad? ¿Cuál es su función?</a:t>
            </a:r>
            <a:endParaRPr lang="es-MX" sz="2100" b="0" strike="noStrike" spc="-1">
              <a:latin typeface="Arial"/>
            </a:endParaRPr>
          </a:p>
        </p:txBody>
      </p:sp>
      <p:pic>
        <p:nvPicPr>
          <p:cNvPr id="159" name="Google Shape;223;p31"/>
          <p:cNvPicPr/>
          <p:nvPr/>
        </p:nvPicPr>
        <p:blipFill>
          <a:blip r:embed="rId4"/>
          <a:stretch/>
        </p:blipFill>
        <p:spPr>
          <a:xfrm>
            <a:off x="7545240" y="5326560"/>
            <a:ext cx="1364040" cy="1407600"/>
          </a:xfrm>
          <a:prstGeom prst="rect">
            <a:avLst/>
          </a:prstGeom>
          <a:ln>
            <a:noFill/>
          </a:ln>
        </p:spPr>
      </p:pic>
      <p:sp>
        <p:nvSpPr>
          <p:cNvPr id="160" name="CustomShape 5"/>
          <p:cNvSpPr/>
          <p:nvPr/>
        </p:nvSpPr>
        <p:spPr>
          <a:xfrm>
            <a:off x="1616760" y="201600"/>
            <a:ext cx="5835240" cy="5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100" b="0" strike="noStrike" spc="-1">
                <a:solidFill>
                  <a:srgbClr val="000000"/>
                </a:solidFill>
                <a:highlight>
                  <a:srgbClr val="9900FF"/>
                </a:highlight>
                <a:latin typeface="Calibri"/>
                <a:ea typeface="Calibri"/>
              </a:rPr>
              <a:t>¿Cómo clasificamos los alimentos?</a:t>
            </a:r>
            <a:endParaRPr lang="es-MX" sz="3100" b="0" strike="noStrike" spc="-1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3190680" y="5333760"/>
            <a:ext cx="1714320" cy="15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600" b="0" strike="noStrike" spc="-1">
                <a:solidFill>
                  <a:srgbClr val="000000"/>
                </a:solidFill>
                <a:latin typeface="Arial"/>
                <a:ea typeface="Arial"/>
              </a:rPr>
              <a:t>¿Qué alimentos deben consumirse en menor cantidad? ¿A qué lo atribuyes?</a:t>
            </a:r>
            <a:endParaRPr lang="es-MX" sz="1600" b="0" strike="noStrike" spc="-1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324000" y="5119920"/>
            <a:ext cx="1876320" cy="133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¿Por qué debemos evitar comer helados y completos?</a:t>
            </a:r>
            <a:endParaRPr lang="es-MX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5800" y="1411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Desarrollo </a:t>
            </a: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Google Shape;232;p32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1028880" y="1586880"/>
            <a:ext cx="2447640" cy="3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400320" y="1063080"/>
            <a:ext cx="2752560" cy="11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500" b="0" strike="noStrike" spc="-1">
                <a:solidFill>
                  <a:srgbClr val="000000"/>
                </a:solidFill>
                <a:latin typeface="Calibri"/>
                <a:ea typeface="Calibri"/>
              </a:rPr>
              <a:t>A trabajar en el texto!!!!</a:t>
            </a:r>
            <a:endParaRPr lang="es-MX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2500" b="0" strike="noStrike" spc="-1">
                <a:solidFill>
                  <a:srgbClr val="000000"/>
                </a:solidFill>
                <a:latin typeface="Calibri"/>
                <a:ea typeface="Calibri"/>
              </a:rPr>
              <a:t>Página 216</a:t>
            </a:r>
            <a:endParaRPr lang="es-MX" sz="2500" b="0" strike="noStrike" spc="-1">
              <a:latin typeface="Arial"/>
            </a:endParaRPr>
          </a:p>
        </p:txBody>
      </p:sp>
      <p:pic>
        <p:nvPicPr>
          <p:cNvPr id="167" name="Google Shape;235;p32"/>
          <p:cNvPicPr/>
          <p:nvPr/>
        </p:nvPicPr>
        <p:blipFill>
          <a:blip r:embed="rId3"/>
          <a:stretch/>
        </p:blipFill>
        <p:spPr>
          <a:xfrm>
            <a:off x="2905200" y="1132920"/>
            <a:ext cx="1380600" cy="118620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300240" y="2498400"/>
            <a:ext cx="2952720" cy="12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marL="457200" indent="-36792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s-CL" sz="2200" b="0" strike="noStrike" spc="-1">
                <a:solidFill>
                  <a:srgbClr val="000000"/>
                </a:solidFill>
                <a:highlight>
                  <a:srgbClr val="4BACC6"/>
                </a:highlight>
                <a:latin typeface="Calibri"/>
                <a:ea typeface="Calibri"/>
              </a:rPr>
              <a:t>Alimentos estructurales</a:t>
            </a:r>
            <a:endParaRPr lang="es-MX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2200" b="0" strike="noStrike" spc="-1">
                <a:solidFill>
                  <a:srgbClr val="000000"/>
                </a:solidFill>
                <a:highlight>
                  <a:srgbClr val="4BACC6"/>
                </a:highlight>
                <a:latin typeface="Calibri"/>
                <a:ea typeface="Calibri"/>
              </a:rPr>
              <a:t>Alimentos energéticos</a:t>
            </a:r>
            <a:endParaRPr lang="es-MX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2200" b="0" strike="noStrike" spc="-1">
                <a:solidFill>
                  <a:srgbClr val="000000"/>
                </a:solidFill>
                <a:highlight>
                  <a:srgbClr val="4BACC6"/>
                </a:highlight>
                <a:latin typeface="Calibri"/>
                <a:ea typeface="Calibri"/>
              </a:rPr>
              <a:t>Alimentos reguladores</a:t>
            </a:r>
            <a:endParaRPr lang="es-MX" sz="2200" b="0" strike="noStrike" spc="-1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4438800" y="2171880"/>
            <a:ext cx="4019040" cy="204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b) Daniel y su mamá fueron de compras. Cuando volvieron, Daniel le propuso que agruparan los alimentos que compraron según la función que cumplen en el organismo. Estos son los alimentos: 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300240" y="4320000"/>
            <a:ext cx="128304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100" b="0" strike="noStrike" spc="-1">
                <a:solidFill>
                  <a:srgbClr val="000000"/>
                </a:solidFill>
                <a:highlight>
                  <a:srgbClr val="E6B8AF"/>
                </a:highlight>
                <a:latin typeface="Calibri"/>
                <a:ea typeface="Calibri"/>
              </a:rPr>
              <a:t>fideos</a:t>
            </a:r>
            <a:endParaRPr lang="es-MX" sz="3100" b="0" strike="noStrike" spc="-1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2962440" y="4699080"/>
            <a:ext cx="1380960" cy="4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000" b="0" strike="noStrike" spc="-1">
                <a:solidFill>
                  <a:srgbClr val="000000"/>
                </a:solidFill>
                <a:highlight>
                  <a:srgbClr val="A61C00"/>
                </a:highlight>
                <a:latin typeface="Calibri"/>
                <a:ea typeface="Calibri"/>
              </a:rPr>
              <a:t>huevos</a:t>
            </a:r>
            <a:endParaRPr lang="es-MX" sz="3000" b="0" strike="noStrike" spc="-1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3057480" y="4003560"/>
            <a:ext cx="1380960" cy="5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000" b="0" strike="noStrike" spc="-1">
                <a:solidFill>
                  <a:srgbClr val="000000"/>
                </a:solidFill>
                <a:highlight>
                  <a:srgbClr val="DD7E6B"/>
                </a:highlight>
                <a:latin typeface="Calibri"/>
                <a:ea typeface="Calibri"/>
              </a:rPr>
              <a:t>paltas</a:t>
            </a:r>
            <a:endParaRPr lang="es-MX" sz="3000" b="0" strike="noStrike" spc="-1"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5722560" y="4399560"/>
            <a:ext cx="1209240" cy="8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300" b="0" strike="noStrike" spc="-1">
                <a:solidFill>
                  <a:srgbClr val="000000"/>
                </a:solidFill>
                <a:highlight>
                  <a:srgbClr val="9900FF"/>
                </a:highlight>
                <a:latin typeface="Calibri"/>
                <a:ea typeface="Calibri"/>
              </a:rPr>
              <a:t>pa</a:t>
            </a:r>
            <a:r>
              <a:rPr lang="es-CL" sz="1400" b="0" strike="noStrike" spc="-1">
                <a:solidFill>
                  <a:srgbClr val="000000"/>
                </a:solidFill>
                <a:highlight>
                  <a:srgbClr val="9900FF"/>
                </a:highlight>
                <a:latin typeface="Calibri"/>
                <a:ea typeface="Calibri"/>
              </a:rPr>
              <a:t> </a:t>
            </a:r>
            <a:r>
              <a:rPr lang="es-CL" sz="3100" b="0" strike="noStrike" spc="-1">
                <a:solidFill>
                  <a:srgbClr val="000000"/>
                </a:solidFill>
                <a:highlight>
                  <a:srgbClr val="9900FF"/>
                </a:highlight>
                <a:latin typeface="Calibri"/>
                <a:ea typeface="Calibri"/>
              </a:rPr>
              <a:t>n</a:t>
            </a:r>
            <a:endParaRPr lang="es-MX" sz="3100" b="0" strike="noStrike" spc="-1">
              <a:latin typeface="Arial"/>
            </a:endParaRPr>
          </a:p>
        </p:txBody>
      </p:sp>
      <p:sp>
        <p:nvSpPr>
          <p:cNvPr id="174" name="CustomShape 10"/>
          <p:cNvSpPr/>
          <p:nvPr/>
        </p:nvSpPr>
        <p:spPr>
          <a:xfrm>
            <a:off x="4343760" y="4218480"/>
            <a:ext cx="1095120" cy="4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500" b="0" strike="noStrike" spc="-1">
                <a:solidFill>
                  <a:srgbClr val="000000"/>
                </a:solidFill>
                <a:highlight>
                  <a:srgbClr val="9BE9FF"/>
                </a:highlight>
                <a:latin typeface="Calibri"/>
                <a:ea typeface="Calibri"/>
              </a:rPr>
              <a:t>aceite</a:t>
            </a:r>
            <a:endParaRPr lang="es-MX" sz="2500" b="0" strike="noStrike" spc="-1">
              <a:latin typeface="Arial"/>
            </a:endParaRPr>
          </a:p>
        </p:txBody>
      </p:sp>
      <p:sp>
        <p:nvSpPr>
          <p:cNvPr id="175" name="CustomShape 11"/>
          <p:cNvSpPr/>
          <p:nvPr/>
        </p:nvSpPr>
        <p:spPr>
          <a:xfrm>
            <a:off x="6716520" y="4218480"/>
            <a:ext cx="2018880" cy="4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000" b="0" strike="noStrike" spc="-1">
                <a:solidFill>
                  <a:srgbClr val="000000"/>
                </a:solidFill>
                <a:highlight>
                  <a:srgbClr val="B6D7A8"/>
                </a:highlight>
                <a:latin typeface="Calibri"/>
                <a:ea typeface="Calibri"/>
              </a:rPr>
              <a:t>lechuga</a:t>
            </a:r>
            <a:endParaRPr lang="es-MX" sz="3000" b="0" strike="noStrike" spc="-1">
              <a:latin typeface="Arial"/>
            </a:endParaRPr>
          </a:p>
        </p:txBody>
      </p:sp>
      <p:sp>
        <p:nvSpPr>
          <p:cNvPr id="176" name="CustomShape 12"/>
          <p:cNvSpPr/>
          <p:nvPr/>
        </p:nvSpPr>
        <p:spPr>
          <a:xfrm>
            <a:off x="1402560" y="4003560"/>
            <a:ext cx="1238040" cy="4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3200" b="0" strike="noStrike" spc="-1">
                <a:solidFill>
                  <a:srgbClr val="000000"/>
                </a:solidFill>
                <a:highlight>
                  <a:srgbClr val="FF9900"/>
                </a:highlight>
                <a:latin typeface="Calibri"/>
                <a:ea typeface="Calibri"/>
              </a:rPr>
              <a:t>queso</a:t>
            </a:r>
            <a:endParaRPr lang="es-MX" sz="3200" b="0" strike="noStrike" spc="-1">
              <a:latin typeface="Arial"/>
            </a:endParaRPr>
          </a:p>
        </p:txBody>
      </p:sp>
      <p:sp>
        <p:nvSpPr>
          <p:cNvPr id="177" name="CustomShape 13"/>
          <p:cNvSpPr/>
          <p:nvPr/>
        </p:nvSpPr>
        <p:spPr>
          <a:xfrm>
            <a:off x="1524240" y="4775040"/>
            <a:ext cx="1728720" cy="5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800" b="0" strike="noStrike" spc="-1">
                <a:solidFill>
                  <a:srgbClr val="000000"/>
                </a:solidFill>
                <a:highlight>
                  <a:srgbClr val="DD7E6B"/>
                </a:highlight>
                <a:latin typeface="Calibri"/>
                <a:ea typeface="Calibri"/>
              </a:rPr>
              <a:t>naranja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483640" y="260640"/>
            <a:ext cx="4248000" cy="93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TICKET DE SALIDA</a:t>
            </a:r>
            <a:endParaRPr lang="es-MX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pc="-1" smtClean="0">
                <a:solidFill>
                  <a:srgbClr val="000000"/>
                </a:solidFill>
                <a:latin typeface="Calibri"/>
              </a:rPr>
              <a:t>CIENCIAS NATURALES</a:t>
            </a:r>
            <a:endParaRPr lang="es-MX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SEMANA 29</a:t>
            </a:r>
            <a:endParaRPr lang="es-MX" sz="20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67640" y="1530360"/>
            <a:ext cx="640836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Nombre: _______________________________________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73040" y="2129760"/>
            <a:ext cx="7704720" cy="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1)Completa en tu cuaderno los recuadros con los alimentos que consumiste ayer en cada comida.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2) ¿Qué alimentos ingeriste en mayor cantidad?</a:t>
            </a:r>
            <a:endParaRPr lang="es-MX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3) ¿A qué grupo corresponden los alimentos que ingeriste en menor cantidad?</a:t>
            </a:r>
            <a:endParaRPr lang="es-MX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4) ¿Cuál es su función?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3555360" y="4233240"/>
            <a:ext cx="4622400" cy="144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560">
            <a:solidFill>
              <a:schemeClr val="accent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Enviar fotografía de este ticket de salida al: 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Correo:marlene.soto@colegio-jeanpiaget.cl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Celular:(56)964506705 Marlene trabajo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82" name="Google Shape;254;p33"/>
          <p:cNvPicPr/>
          <p:nvPr/>
        </p:nvPicPr>
        <p:blipFill>
          <a:blip r:embed="rId2"/>
          <a:stretch/>
        </p:blipFill>
        <p:spPr>
          <a:xfrm>
            <a:off x="7256160" y="186480"/>
            <a:ext cx="1254600" cy="1083960"/>
          </a:xfrm>
          <a:prstGeom prst="rect">
            <a:avLst/>
          </a:prstGeom>
          <a:ln>
            <a:noFill/>
          </a:ln>
        </p:spPr>
      </p:pic>
      <p:sp>
        <p:nvSpPr>
          <p:cNvPr id="183" name="CustomShape 5"/>
          <p:cNvSpPr/>
          <p:nvPr/>
        </p:nvSpPr>
        <p:spPr>
          <a:xfrm>
            <a:off x="154080" y="476640"/>
            <a:ext cx="1944000" cy="79380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400" b="1" strike="noStrike" spc="-1">
                <a:solidFill>
                  <a:srgbClr val="FFFFFF"/>
                </a:solidFill>
                <a:latin typeface="Calibri"/>
                <a:ea typeface="Calibri"/>
              </a:rPr>
              <a:t>CIERRE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1000080" y="3059640"/>
            <a:ext cx="1254600" cy="5036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Desayuno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2581560" y="3059640"/>
            <a:ext cx="1018800" cy="5036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Almuerzo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3926880" y="3059640"/>
            <a:ext cx="797400" cy="4183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Once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87" name="CustomShape 9"/>
          <p:cNvSpPr/>
          <p:nvPr/>
        </p:nvSpPr>
        <p:spPr>
          <a:xfrm>
            <a:off x="5153040" y="3124080"/>
            <a:ext cx="797400" cy="3751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Cena</a:t>
            </a:r>
            <a:endParaRPr lang="es-MX" sz="1400" b="0" strike="noStrike" spc="-1"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>
            <a:off x="619200" y="4893840"/>
            <a:ext cx="3123720" cy="11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200" b="0" strike="noStrike" spc="-1">
                <a:solidFill>
                  <a:srgbClr val="000000"/>
                </a:solidFill>
                <a:highlight>
                  <a:srgbClr val="E6B8AF"/>
                </a:highlight>
                <a:latin typeface="Calibri"/>
                <a:ea typeface="Calibri"/>
              </a:rPr>
              <a:t>Recuerda tu nombre, apellido y el curso.</a:t>
            </a:r>
            <a:endParaRPr lang="es-MX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2200" b="0" strike="noStrike" spc="-1">
                <a:solidFill>
                  <a:srgbClr val="000000"/>
                </a:solidFill>
                <a:highlight>
                  <a:srgbClr val="E6B8AF"/>
                </a:highlight>
                <a:latin typeface="Calibri"/>
                <a:ea typeface="Calibri"/>
              </a:rPr>
              <a:t>Gracias!!!</a:t>
            </a:r>
            <a:endParaRPr lang="es-MX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531</Words>
  <Application>Microsoft Office PowerPoint</Application>
  <PresentationFormat>Presentación en pantalla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Inspectoría</dc:creator>
  <cp:lastModifiedBy>HP</cp:lastModifiedBy>
  <cp:revision>1</cp:revision>
  <dcterms:modified xsi:type="dcterms:W3CDTF">2020-10-10T00:54:39Z</dcterms:modified>
  <dc:language>es-MX</dc:language>
</cp:coreProperties>
</file>