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58" r:id="rId6"/>
    <p:sldId id="311" r:id="rId7"/>
    <p:sldId id="306" r:id="rId8"/>
    <p:sldId id="307" r:id="rId9"/>
    <p:sldId id="312" r:id="rId10"/>
    <p:sldId id="313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477" autoAdjust="0"/>
  </p:normalViewPr>
  <p:slideViewPr>
    <p:cSldViewPr>
      <p:cViewPr>
        <p:scale>
          <a:sx n="81" d="100"/>
          <a:sy n="81" d="100"/>
        </p:scale>
        <p:origin x="-9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c5Fa4rs0J0EhighStCd319EUrUQChBSCzggvn0vylyNJ_Kgg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gNJUyCtpL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N°29</a:t>
            </a:r>
            <a:br>
              <a:rPr lang="es-CL" sz="2800" dirty="0"/>
            </a:br>
            <a:r>
              <a:rPr lang="es-CL" sz="2800" dirty="0"/>
              <a:t>FECHA :14/10/2020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3°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2526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online</a:t>
            </a:r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https://docs.google.com/forms/d/e/1FAIpQLSc5Fa4rs0J0EhighStCd319EUrUQChBSCzggvn0vylyNJ_Kgg/viewform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0743"/>
              </p:ext>
            </p:extLst>
          </p:nvPr>
        </p:nvGraphicFramePr>
        <p:xfrm>
          <a:off x="374243" y="416766"/>
          <a:ext cx="8136904" cy="602446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3°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Demostrar capacidad para ejecutar de forma combinada las habilidades motrices básicas de locomoción, manipulación y estabilidad en diferentes direcciones, alturas y niveles, ejemplo, correr y lanzar un objeto con una mano, caminar sobre una línea y realizar un giro de 180° en un pie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diferentes formas de mantener el equilibrio estático y dinámico; por ejemplo: separan las piernas para aumentar la base de soporte, se agachan para bajar el centro de gravedad, entre otros</a:t>
                      </a: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Ejecutar/habilidades motrices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ejercicios de equilibrio y manipulación.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0D6D34-8A57-4F81-B506-5FE37EA5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923FBB7-785D-49A2-91A5-AF45EAD7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r>
              <a:rPr lang="es-CL" sz="2000" dirty="0"/>
              <a:t>¿Qué tipo de equilibrio se observa en la imagen 1 y 2?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9830D4C-3D75-486D-83BA-276DD458D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74132"/>
            <a:ext cx="3744416" cy="28083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6D17BA5-2C4C-493A-9A53-49E494647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74132"/>
            <a:ext cx="4098032" cy="2808312"/>
          </a:xfrm>
          <a:prstGeom prst="rect">
            <a:avLst/>
          </a:prstGeom>
        </p:spPr>
      </p:pic>
      <p:pic>
        <p:nvPicPr>
          <p:cNvPr id="4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BC6DCD14-F70D-4387-853E-471EEDCA10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97" y="806922"/>
            <a:ext cx="1345054" cy="16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90354FF-5B54-495A-AE74-38DFB4CA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2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1714" y="-331756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13694"/>
              </p:ext>
            </p:extLst>
          </p:nvPr>
        </p:nvGraphicFramePr>
        <p:xfrm>
          <a:off x="389588" y="1108870"/>
          <a:ext cx="8466207" cy="5577840"/>
        </p:xfrm>
        <a:graphic>
          <a:graphicData uri="http://schemas.openxmlformats.org/drawingml/2006/table">
            <a:tbl>
              <a:tblPr/>
              <a:tblGrid>
                <a:gridCol w="8466207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diferentes formas de mantener el equilibrio estático y dinámico.</a:t>
                      </a: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1.-Apoyarse a la pared o una puerta con las rodillas flexionadas como se observa en la imagen .</a:t>
                      </a:r>
                    </a:p>
                    <a:p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a)Mantener la posición dejando un pies de apoyo.</a:t>
                      </a: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2.-Mantener el equilibrio como se observa en la imagen.</a:t>
                      </a:r>
                    </a:p>
                    <a:p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a)Mantener el apoyo con el pie derecho y luego con el pie izquierdo.</a:t>
                      </a:r>
                    </a:p>
                    <a:p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8AD909C-FF33-4F73-B335-946262DC5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01048"/>
            <a:ext cx="1784598" cy="25135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21CBE83-BCC8-4C64-B288-BB1751279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2520280" cy="22549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EAC7F03-1801-4E74-8009-C7A253AEC67B}"/>
              </a:ext>
            </a:extLst>
          </p:cNvPr>
          <p:cNvSpPr txBox="1"/>
          <p:nvPr/>
        </p:nvSpPr>
        <p:spPr>
          <a:xfrm>
            <a:off x="4932040" y="52292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tipo de equilibrio se realizo?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2362ADB-A84B-48CD-9F2A-70495584CA6B}"/>
              </a:ext>
            </a:extLst>
          </p:cNvPr>
          <p:cNvSpPr txBox="1"/>
          <p:nvPr/>
        </p:nvSpPr>
        <p:spPr>
          <a:xfrm>
            <a:off x="5148064" y="598574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Equilibrio estático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B5D950E-A167-42E8-B0E6-34055236DF1A}"/>
              </a:ext>
            </a:extLst>
          </p:cNvPr>
          <p:cNvSpPr/>
          <p:nvPr/>
        </p:nvSpPr>
        <p:spPr>
          <a:xfrm>
            <a:off x="4932040" y="5875531"/>
            <a:ext cx="2736304" cy="61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57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270"/>
              </p:ext>
            </p:extLst>
          </p:nvPr>
        </p:nvGraphicFramePr>
        <p:xfrm>
          <a:off x="192141" y="908720"/>
          <a:ext cx="8519177" cy="5194936"/>
        </p:xfrm>
        <a:graphic>
          <a:graphicData uri="http://schemas.openxmlformats.org/drawingml/2006/table">
            <a:tbl>
              <a:tblPr/>
              <a:tblGrid>
                <a:gridCol w="8519177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diferentes formas de mantener el equilibrio estático y dinámico.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Realizar los siguientes ejercicios de equilibrio estático   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23DADE1-4D5A-49D3-8491-EBBF5F215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753983" cy="39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37220"/>
              </p:ext>
            </p:extLst>
          </p:nvPr>
        </p:nvGraphicFramePr>
        <p:xfrm>
          <a:off x="192141" y="1084140"/>
          <a:ext cx="8519177" cy="5577840"/>
        </p:xfrm>
        <a:graphic>
          <a:graphicData uri="http://schemas.openxmlformats.org/drawingml/2006/table">
            <a:tbl>
              <a:tblPr/>
              <a:tblGrid>
                <a:gridCol w="8519177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diferentes formas de mantener el equilibrio estático y dinámico.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Realizar los siguientes ejercicios de equilibrio Dinámico.    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Actividad: Recordando el número     </a:t>
                      </a:r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1.-Caminar en punta de pies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2.-Caminar con los talones del pie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3.-Saltar con el pie derecho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4.-Saltar con el pie izquierdo 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5.-Aplausos por debajo de los muslos elevando las piernas. 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Observemos el siguiente video como apoyo.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  <a:hlinkClick r:id="rId4"/>
                        </a:rPr>
                        <a:t>https://www.youtube.com/watch?v=GgNJUyCtpLI</a:t>
                      </a:r>
                      <a:r>
                        <a:rPr lang="es-ES" sz="1800" dirty="0">
                          <a:latin typeface="+mn-lt"/>
                        </a:rPr>
                        <a:t> 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¿Qué tipo de equilibrio se trabajo en los ejercicios?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Equilibrio dinámico ¿Porqué?    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2D0B481-2ABF-4AE1-B62D-2B7FDE4F15A4}"/>
              </a:ext>
            </a:extLst>
          </p:cNvPr>
          <p:cNvSpPr/>
          <p:nvPr/>
        </p:nvSpPr>
        <p:spPr>
          <a:xfrm>
            <a:off x="251520" y="5805264"/>
            <a:ext cx="32403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42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70004"/>
              </p:ext>
            </p:extLst>
          </p:nvPr>
        </p:nvGraphicFramePr>
        <p:xfrm>
          <a:off x="107505" y="1163528"/>
          <a:ext cx="8844356" cy="5577840"/>
        </p:xfrm>
        <a:graphic>
          <a:graphicData uri="http://schemas.openxmlformats.org/drawingml/2006/table">
            <a:tbl>
              <a:tblPr/>
              <a:tblGrid>
                <a:gridCol w="884435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Demuestran diferentes formas de mantener el equilibrio estático y dinámico.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Realizar los siguientes ejercicios de equilibrio Dinámico.    </a:t>
                      </a: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Actividad: Transportando la pelotita    </a:t>
                      </a:r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sz="1800" dirty="0">
                          <a:latin typeface="+mn-lt"/>
                        </a:rPr>
                        <a:t>Transportan la pelotita con la cuchara como se observa 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800" dirty="0">
                          <a:latin typeface="+mn-lt"/>
                        </a:rPr>
                        <a:t>en la imagen caminando como enanito</a:t>
                      </a: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r>
                        <a:rPr lang="es-ES" sz="1800" dirty="0">
                          <a:latin typeface="+mn-lt"/>
                        </a:rPr>
                        <a:t>b)Transportar la pelotita con la cuchara como se observa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800" dirty="0">
                          <a:latin typeface="+mn-lt"/>
                        </a:rPr>
                        <a:t>en la imagen  con los brazos separados a la altura de los hombros.</a:t>
                      </a: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  <a:p>
                      <a:pPr marL="0" indent="0">
                        <a:buNone/>
                      </a:pPr>
                      <a:endParaRPr lang="es-E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9043AEB-AE4C-43D2-8730-7813AAA6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456" y="1637424"/>
            <a:ext cx="2452117" cy="16285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0F019D7-56C9-49F7-85B6-65D4AAE2C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71" y="3794554"/>
            <a:ext cx="2452117" cy="2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4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603</Words>
  <Application>Microsoft Office PowerPoint</Application>
  <PresentationFormat>Presentación en pantalla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N°29 FECHA :14/10/2020</vt:lpstr>
      <vt:lpstr>Presentación de PowerPoint</vt:lpstr>
      <vt:lpstr>Reglas clases virtuales</vt:lpstr>
      <vt:lpstr>Importante:</vt:lpstr>
      <vt:lpstr>Inicio Activación Conocimientos Previos</vt:lpstr>
      <vt:lpstr>Desarrollo de la clase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143</cp:revision>
  <dcterms:created xsi:type="dcterms:W3CDTF">2020-07-06T03:06:52Z</dcterms:created>
  <dcterms:modified xsi:type="dcterms:W3CDTF">2020-10-07T21:13:40Z</dcterms:modified>
</cp:coreProperties>
</file>