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256" r:id="rId4"/>
    <p:sldId id="317" r:id="rId5"/>
    <p:sldId id="318" r:id="rId6"/>
    <p:sldId id="258" r:id="rId7"/>
    <p:sldId id="314" r:id="rId8"/>
    <p:sldId id="315" r:id="rId9"/>
    <p:sldId id="319" r:id="rId10"/>
    <p:sldId id="321" r:id="rId11"/>
    <p:sldId id="320" r:id="rId12"/>
    <p:sldId id="322" r:id="rId13"/>
    <p:sldId id="323" r:id="rId14"/>
    <p:sldId id="309" r:id="rId15"/>
    <p:sldId id="29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hyperlink" Target="mailto:Priscila.salas@colegio-jeanpiaget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</a:t>
            </a:r>
            <a:r>
              <a:rPr lang="es-CL" sz="4000" b="1" dirty="0" smtClean="0"/>
              <a:t> CLASES VIRTUALES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/>
              <a:t>SEMANA </a:t>
            </a:r>
            <a:r>
              <a:rPr lang="es-CL" sz="4000" dirty="0" smtClean="0"/>
              <a:t>N°29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 smtClean="0"/>
              <a:t>FECHA : Octubre 2020</a:t>
            </a:r>
            <a:br>
              <a:rPr lang="es-CL" sz="4000" dirty="0" smtClean="0"/>
            </a:br>
            <a:r>
              <a:rPr lang="es-CL" sz="4000" dirty="0" smtClean="0"/>
              <a:t>Lenguaje Y comunicación </a:t>
            </a:r>
            <a:br>
              <a:rPr lang="es-CL" sz="4000" dirty="0" smtClean="0"/>
            </a:br>
            <a:r>
              <a:rPr lang="es-CL" sz="4000" dirty="0" smtClean="0"/>
              <a:t>3° Básico </a:t>
            </a:r>
            <a:endParaRPr lang="es-CL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Actividad : Según el texto</a:t>
            </a:r>
            <a:br>
              <a:rPr lang="es-CL" sz="2000" dirty="0" smtClean="0"/>
            </a:br>
            <a:r>
              <a:rPr lang="es-CL" sz="2000" dirty="0" smtClean="0"/>
              <a:t>en tu cuaderno responde las siguientes preguntas  </a:t>
            </a: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8760"/>
            <a:ext cx="5410200" cy="5305425"/>
          </a:xfrm>
          <a:prstGeom prst="rect">
            <a:avLst/>
          </a:prstGeom>
        </p:spPr>
      </p:pic>
      <p:pic>
        <p:nvPicPr>
          <p:cNvPr id="5" name="Picture 2" descr="Leer en voz alta ayuda a tener una buena memoria - Ideas Que Ayud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64904"/>
            <a:ext cx="1440160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Fecha: 15/10/20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es-ES" dirty="0" smtClean="0"/>
              <a:t>Objetivo: </a:t>
            </a:r>
            <a:r>
              <a:rPr lang="es-ES" dirty="0"/>
              <a:t>Reconocer principales características de la noticia; estructura y propósito comunicativo. Extrayendo información explícita para mejorar la comprensión.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998876"/>
            <a:ext cx="4415744" cy="7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36" y="0"/>
            <a:ext cx="4822760" cy="47293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35" y="3645024"/>
            <a:ext cx="5334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36" y="0"/>
            <a:ext cx="4822760" cy="47293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729361"/>
            <a:ext cx="6211044" cy="19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7"/>
            <a:ext cx="55446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smtClean="0"/>
              <a:t> </a:t>
            </a:r>
            <a:r>
              <a:rPr lang="es-CL" sz="2000" b="1" dirty="0" smtClean="0"/>
              <a:t>Lenguaje y Comunicación 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dirty="0" smtClean="0"/>
              <a:t>¿Qué es un texto no literario?</a:t>
            </a:r>
          </a:p>
          <a:p>
            <a:endParaRPr lang="es-CL" sz="2800" dirty="0"/>
          </a:p>
          <a:p>
            <a:r>
              <a:rPr lang="es-CL" sz="2000" dirty="0" smtClean="0"/>
              <a:t>2)  ¿Cuál es el principal propósito de una noticia? </a:t>
            </a:r>
          </a:p>
          <a:p>
            <a:endParaRPr lang="es-CL" sz="2800" dirty="0"/>
          </a:p>
          <a:p>
            <a:r>
              <a:rPr lang="es-CL" sz="2000" dirty="0" smtClean="0"/>
              <a:t>3) Con tus palabras </a:t>
            </a:r>
            <a:r>
              <a:rPr lang="es-CL" sz="2000" dirty="0" smtClean="0"/>
              <a:t> responde ¿qué </a:t>
            </a:r>
            <a:r>
              <a:rPr lang="es-CL" sz="2000" dirty="0" smtClean="0"/>
              <a:t>información nos entregaba el texto leído </a:t>
            </a:r>
            <a:r>
              <a:rPr lang="es-CL" sz="2000" dirty="0" smtClean="0"/>
              <a:t>?</a:t>
            </a:r>
            <a:endParaRPr lang="es-CL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25" y="19790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114194" y="5805264"/>
            <a:ext cx="4968552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</a:t>
            </a:r>
            <a:r>
              <a:rPr lang="es-CL" dirty="0" smtClean="0"/>
              <a:t>:</a:t>
            </a:r>
            <a:r>
              <a:rPr lang="es-ES_tradnl" u="sng" dirty="0">
                <a:hlinkClick r:id="rId4"/>
              </a:rPr>
              <a:t> Priscila.salas@colegio-jeanpiaget.cl</a:t>
            </a:r>
            <a:r>
              <a:rPr lang="es-ES_tradnl" dirty="0"/>
              <a:t> </a:t>
            </a:r>
            <a:endParaRPr lang="es-CL" dirty="0"/>
          </a:p>
          <a:p>
            <a:pPr algn="ctr"/>
            <a:r>
              <a:rPr lang="es-CL" dirty="0"/>
              <a:t>Celular</a:t>
            </a:r>
            <a:r>
              <a:rPr lang="es-CL" dirty="0" smtClean="0"/>
              <a:t>: +56964517146</a:t>
            </a:r>
            <a:endParaRPr lang="es-CL" dirty="0"/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408897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554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1383"/>
              </p:ext>
            </p:extLst>
          </p:nvPr>
        </p:nvGraphicFramePr>
        <p:xfrm>
          <a:off x="467544" y="476672"/>
          <a:ext cx="8136904" cy="5423629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3°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OA6: 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Leer independientemente y comprender textos no literarios (cartas, biografías, relatos históricos, instrucciones y artículos informativos, noticias.etc) para ampliar su conocimiento del mundo y formarse una opinión.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Extrayendo información explícita e implícita.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Utilizando los organizadores de textos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Comprendiendo la información que aportan las ilustraciones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Formulando una opinión sobre algún aspecto de la lectura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Explican, oralmente o por escrito, información que han</a:t>
                      </a:r>
                    </a:p>
                    <a:p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aprendido o descubierto en los textos que leen.</a:t>
                      </a:r>
                    </a:p>
                    <a:p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Responden por escrito preguntas que aluden a información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explícita o implícita de un texto leído.</a:t>
                      </a:r>
                      <a:endParaRPr lang="es-ES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narraciones leídas.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Reconocer principales características de la noticia; estructura y propósito comunicativo. Extrayendo información explícita para mejorar la comprensión.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CL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lc="http://schemas.openxmlformats.org/drawingml/2006/lockedCanvas" xmlns="" xmlns:a16="http://schemas.microsoft.com/office/drawing/2014/main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</a:t>
            </a:r>
            <a:r>
              <a:rPr lang="es-CL" b="1" dirty="0" smtClean="0">
                <a:solidFill>
                  <a:prstClr val="black"/>
                </a:solidFill>
              </a:rPr>
              <a:t>libro.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53144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28800"/>
            <a:ext cx="3847895" cy="38478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3528" y="10217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L" sz="3200" dirty="0">
              <a:solidFill>
                <a:srgbClr val="000000"/>
              </a:solidFill>
              <a:latin typeface="AR DELANEY"/>
            </a:endParaRPr>
          </a:p>
          <a:p>
            <a:r>
              <a:rPr lang="es-CL" sz="3200" dirty="0">
                <a:solidFill>
                  <a:srgbClr val="000000"/>
                </a:solidFill>
                <a:latin typeface="AR DELANEY"/>
              </a:rPr>
              <a:t> ¿Qué es un texto </a:t>
            </a:r>
          </a:p>
          <a:p>
            <a:r>
              <a:rPr lang="es-CL" sz="3200" dirty="0">
                <a:solidFill>
                  <a:srgbClr val="000000"/>
                </a:solidFill>
                <a:latin typeface="AR DELANEY"/>
              </a:rPr>
              <a:t>no literario?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813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467544" y="116632"/>
            <a:ext cx="6264696" cy="6408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Un texto no literario </a:t>
            </a:r>
            <a:r>
              <a:rPr lang="es-ES" dirty="0">
                <a:solidFill>
                  <a:schemeClr val="tx1"/>
                </a:solidFill>
              </a:rPr>
              <a:t>es un texto cuyo propósito principal es transmitir información. A diferencia de los textos literarios, no tienen los mismos elementos narrativos y ficticios. </a:t>
            </a:r>
          </a:p>
          <a:p>
            <a:r>
              <a:rPr lang="es-CL" dirty="0">
                <a:solidFill>
                  <a:schemeClr val="tx1"/>
                </a:solidFill>
              </a:rPr>
              <a:t>Veamos las características principales de los textos no literarios: </a:t>
            </a:r>
            <a:endParaRPr lang="es-CL" dirty="0" smtClean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Su </a:t>
            </a:r>
            <a:r>
              <a:rPr lang="es-ES" dirty="0">
                <a:solidFill>
                  <a:schemeClr val="tx1"/>
                </a:solidFill>
              </a:rPr>
              <a:t>finalidad es </a:t>
            </a:r>
            <a:r>
              <a:rPr lang="es-ES" b="1" dirty="0">
                <a:solidFill>
                  <a:schemeClr val="tx1"/>
                </a:solidFill>
              </a:rPr>
              <a:t>ofrecer información</a:t>
            </a:r>
            <a:r>
              <a:rPr lang="es-ES" dirty="0">
                <a:solidFill>
                  <a:schemeClr val="tx1"/>
                </a:solidFill>
              </a:rPr>
              <a:t>, indicaciones concretas u ordenar. 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Debe 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ser 100% objetivo, verídico (verdad) y realista. 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* No son creados a entretener sino para informar o instruir. </a:t>
            </a:r>
          </a:p>
          <a:p>
            <a:r>
              <a:rPr lang="es-ES" dirty="0">
                <a:solidFill>
                  <a:schemeClr val="tx1"/>
                </a:solidFill>
              </a:rPr>
              <a:t>* Utilizan un vocabulario específico y claro. </a:t>
            </a:r>
          </a:p>
          <a:p>
            <a:r>
              <a:rPr lang="es-ES" dirty="0">
                <a:solidFill>
                  <a:schemeClr val="tx1"/>
                </a:solidFill>
              </a:rPr>
              <a:t>* Los hay de muchos tipos: noticias, manuales, instructivos, recetas, textos jurídicos, leyes, etc.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Este texto será la Noticia... 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971600" y="1916832"/>
            <a:ext cx="7560840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La noticia es un texto informativo, no literario. Su principal propósito es entregar información de un acontecimiento actual. Siempre cuenta ¿Qué pasó?, ¿Cómo pasó?, ¿Cuándo pasó?, ¿Dónde pasó? Y ¿Quiénes participaron? 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4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7920880" cy="59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529</Words>
  <Application>Microsoft Office PowerPoint</Application>
  <PresentationFormat>Presentación en pantalla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1_Tema de Office</vt:lpstr>
      <vt:lpstr>PLANIFICACIÓN  CLASES VIRTUALES SEMANA N°29 FECHA : Octubre 2020 Lenguaje Y comunicación  3°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Presentación de PowerPoint</vt:lpstr>
      <vt:lpstr>Este texto será la Noticia... </vt:lpstr>
      <vt:lpstr>Presentación de PowerPoint</vt:lpstr>
      <vt:lpstr>Actividad : Según el texto en tu cuaderno responde las siguientes preguntas  </vt:lpstr>
      <vt:lpstr>Fecha: 15/10/20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106</cp:revision>
  <dcterms:created xsi:type="dcterms:W3CDTF">2020-07-06T03:06:52Z</dcterms:created>
  <dcterms:modified xsi:type="dcterms:W3CDTF">2020-10-09T19:41:40Z</dcterms:modified>
</cp:coreProperties>
</file>