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7" r:id="rId11"/>
    <p:sldId id="301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12 septiembre  al 16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Observa las imágenes y comenta cuál es la diferencia entre los niños.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816424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168352" cy="25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</a:t>
            </a:r>
          </a:p>
          <a:p>
            <a:pPr algn="ctr"/>
            <a:endParaRPr lang="es-CL" b="1" u="sng" dirty="0" smtClean="0"/>
          </a:p>
          <a:p>
            <a:r>
              <a:rPr lang="es-CL" dirty="0"/>
              <a:t>Identifican las implicancias que tiene para las personas y para el grupo el no escuchar o respetar las ideas de otras personas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la diversidad?</a:t>
            </a:r>
          </a:p>
          <a:p>
            <a:r>
              <a:rPr lang="es-CL" dirty="0" smtClean="0"/>
              <a:t>2</a:t>
            </a:r>
            <a:r>
              <a:rPr lang="es-CL" smtClean="0"/>
              <a:t>.- </a:t>
            </a:r>
            <a:r>
              <a:rPr lang="es-CL" smtClean="0"/>
              <a:t>¿Por </a:t>
            </a:r>
            <a:r>
              <a:rPr lang="es-CL" dirty="0" smtClean="0"/>
              <a:t>qué es importante respetar las diferencias ?</a:t>
            </a:r>
          </a:p>
          <a:p>
            <a:r>
              <a:rPr lang="es-CL" dirty="0" smtClean="0"/>
              <a:t>3.- ¿Es bueno que todos seamos diferentes,  por qué?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078"/>
              </p:ext>
            </p:extLst>
          </p:nvPr>
        </p:nvGraphicFramePr>
        <p:xfrm>
          <a:off x="467544" y="544457"/>
          <a:ext cx="8136904" cy="541700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/TERCER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pares, evitar y rechazar toda forma de violencia y discriminación y respetar el derecho de todos a expresar opiniones y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 diferentes.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Identifican</a:t>
                      </a:r>
                      <a:r>
                        <a:rPr lang="es-CL" sz="1600" baseline="0" dirty="0" smtClean="0"/>
                        <a:t> las implicancias que tiene para las personas y para el grupo el no escuchar o respetar las ideas de otras personas.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b="1" dirty="0" smtClean="0"/>
              <a:t>Observa el siguiente video y comenta junto a compañeros y profesora qué aprendizaje pudiste aprender.</a:t>
            </a:r>
          </a:p>
          <a:p>
            <a:pPr marL="0" indent="0" algn="ctr">
              <a:buNone/>
            </a:pPr>
            <a:endParaRPr lang="es-CL" sz="2400" b="1" dirty="0" smtClean="0"/>
          </a:p>
          <a:p>
            <a:pPr marL="0" indent="0" algn="ctr">
              <a:buNone/>
            </a:pPr>
            <a:r>
              <a:rPr lang="es-CL" sz="2800" b="1" dirty="0">
                <a:solidFill>
                  <a:srgbClr val="FF0000"/>
                </a:solidFill>
              </a:rPr>
              <a:t>https://www.youtube.com/watch?v=4FGuJsuVbro</a:t>
            </a: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la diversidad?, ¿por qué somos diferentes?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/>
              <a:t>Pauta de autoevaluación (explique para qué sirve)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19510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31440"/>
            <a:ext cx="1584176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290138"/>
              </p:ext>
            </p:extLst>
          </p:nvPr>
        </p:nvGraphicFramePr>
        <p:xfrm>
          <a:off x="457200" y="16002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360040"/>
                <a:gridCol w="792088"/>
                <a:gridCol w="504056"/>
                <a:gridCol w="442392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Ayudo a mis compañeros</a:t>
                      </a:r>
                      <a:r>
                        <a:rPr lang="es-CL" baseline="0" dirty="0" smtClean="0"/>
                        <a:t> cuando lo necesitan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Invito a</a:t>
                      </a:r>
                      <a:r>
                        <a:rPr lang="es-CL" baseline="0" dirty="0" smtClean="0"/>
                        <a:t> jugar y participar a compañeros nuevos o los de siempre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Sé tratar bien a mis compañeros (sin golpear, molestar, decir apodos, </a:t>
                      </a:r>
                      <a:r>
                        <a:rPr lang="es-CL" dirty="0" err="1" smtClean="0"/>
                        <a:t>etc</a:t>
                      </a:r>
                      <a:r>
                        <a:rPr lang="es-CL" dirty="0" smtClean="0"/>
                        <a:t>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Respeto</a:t>
                      </a:r>
                      <a:r>
                        <a:rPr lang="es-CL" baseline="0" dirty="0" smtClean="0"/>
                        <a:t> las diferencias en cuanto a religión, etnia, nacionalidad.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Respeto el derecho de todos a expresar</a:t>
                      </a:r>
                      <a:r>
                        <a:rPr lang="es-CL" baseline="0" dirty="0" smtClean="0"/>
                        <a:t> opiniones y ser diferente.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Evito y rechazo toda forma de violencia y discriminación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Promuevo la sana convivencia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1.- Observa el siguiente video que te ayudará para el desarrollo de la clase.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https://www.youtube.com/watch?v=VEUgYrZOYR4&amp;pbjreload=101</a:t>
            </a:r>
          </a:p>
        </p:txBody>
      </p:sp>
    </p:spTree>
    <p:extLst>
      <p:ext uri="{BB962C8B-B14F-4D97-AF65-F5344CB8AC3E}">
        <p14:creationId xmlns:p14="http://schemas.microsoft.com/office/powerpoint/2010/main" val="2955995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506</Words>
  <Application>Microsoft Office PowerPoint</Application>
  <PresentationFormat>Presentación en pantalla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Orientación  SEMANA N°29 FECHA : 12 septiembre  al 16 de octubre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Pauta de autoevaluación (explique para qué sirve)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94</cp:revision>
  <dcterms:created xsi:type="dcterms:W3CDTF">2020-07-06T03:06:52Z</dcterms:created>
  <dcterms:modified xsi:type="dcterms:W3CDTF">2020-10-07T21:26:24Z</dcterms:modified>
</cp:coreProperties>
</file>