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11" r:id="rId6"/>
    <p:sldId id="265" r:id="rId7"/>
    <p:sldId id="308" r:id="rId8"/>
    <p:sldId id="313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7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34</a:t>
            </a:r>
            <a:br>
              <a:rPr lang="es-CL" sz="2800" dirty="0"/>
            </a:br>
            <a:r>
              <a:rPr lang="es-CL" sz="2800" dirty="0"/>
              <a:t>FECHA : 17- Noviembre-2020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410"/>
              </p:ext>
            </p:extLst>
          </p:nvPr>
        </p:nvGraphicFramePr>
        <p:xfrm>
          <a:off x="389130" y="332656"/>
          <a:ext cx="8575357" cy="6325976"/>
        </p:xfrm>
        <a:graphic>
          <a:graphicData uri="http://schemas.openxmlformats.org/drawingml/2006/table">
            <a:tbl>
              <a:tblPr firstRow="1" firstCol="1" bandRow="1"/>
              <a:tblGrid>
                <a:gridCol w="271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0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3°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r>
                        <a:rPr lang="es-C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trabajos de arte a partir de registros visuales,  experiencias, intereses y temas del entorno natural y artístico, demostrando manejo de:</a:t>
                      </a:r>
                    </a:p>
                    <a:p>
                      <a:pPr lvl="0"/>
                      <a:r>
                        <a:rPr lang="es-C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materiales de modelado, de reciclaje, naturales papeles, cartones, pegamentos, lápices, pinturas, textiles e imágenes digitales</a:t>
                      </a:r>
                    </a:p>
                    <a:p>
                      <a:pPr lvl="0"/>
                      <a:r>
                        <a:rPr lang="es-C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herramientas para dibujar, pintar, cortar, modelar unir y tecnológicas (pincel, tijera, mirete, computador, cámara fotográ­fica, entre otras)</a:t>
                      </a:r>
                    </a:p>
                    <a:p>
                      <a:r>
                        <a:rPr lang="es-C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procedimientos de dibujo, </a:t>
                      </a:r>
                      <a:r>
                        <a:rPr lang="es-CL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pintura</a:t>
                      </a:r>
                      <a:r>
                        <a:rPr lang="es-C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grabado, </a:t>
                      </a:r>
                      <a:r>
                        <a:rPr lang="es-CL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escultura, técnicas mixtas</a:t>
                      </a:r>
                      <a:r>
                        <a:rPr lang="es-C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artesanía, fotografía, entre otros (OA 3)</a:t>
                      </a:r>
                      <a:endParaRPr lang="es-CL" sz="10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diseños de objetos o sistemas tecnológicos simples para resolver problemas: Desde diversos ámbitos tecnológicos y tópicos de otras asignaturas; Representando sus ideas a través de dibujos a mano alzada, modelos concretos o usando TIC; explorando y combinando productos existentes (OA 1)</a:t>
                      </a:r>
                    </a:p>
                    <a:p>
                      <a:r>
                        <a:rPr lang="es-CL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Escuchar música en forma abundante de diversos contextos y culturas poniendo énfasis en: Tradición escrita (docta), piezas instrumentales y/o vocales de corta duración (por ejemplo, danzas medievales, selección del " Cuaderno de A.M. Bach", selección del ballet "Cascanueces" de P.I. </a:t>
                      </a:r>
                      <a:r>
                        <a:rPr lang="es-ES" sz="10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Tchaikowsky</a:t>
                      </a: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Tradición oral (folclor, música de pueblos originarios), canciones, rondas, bailes y versos rítmicos; Popular (jazz, rock, fusión, etcétera) poniendo énfasis en música infantil (por ejemplo, canciones como "La Elefanta Fresia" y música de películas como "El Libro de la Selva" y "El Rey León"). Escuchar apreciativamente al menos 20 músicas variadas de corta duración al año. </a:t>
                      </a:r>
                      <a:r>
                        <a:rPr lang="es-ES_tradn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(OA3)</a:t>
                      </a:r>
                      <a:endParaRPr lang="es-CL" sz="105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 </a:t>
                      </a:r>
                    </a:p>
                    <a:p>
                      <a:pPr lvl="0"/>
                      <a:r>
                        <a:rPr lang="es-C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Expresan emociones y su imaginación por medio de dibujo, pintura, escultura y técnica mixta.</a:t>
                      </a:r>
                      <a:endParaRPr lang="es-CL" sz="10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Describen necesidades que se satisfacen por medio de objetos o sistemas en diferentes ámbitos tecnológicos (como transporte, vestuario, alimentación).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Manifiestan interés y disposición a escuchar (actitud corporal, no muestran reticencia ante la escucha, comentan con sus compañeros)</a:t>
                      </a:r>
                      <a:endParaRPr lang="es-CL" sz="105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Observación y descripción de animales, plantas y fenómenos de la naturaleza en trabajos de arte propios y de sus pares. </a:t>
                      </a:r>
                      <a:endParaRPr lang="es-CL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Expresar y describir diversas manifestaciones artísticas. 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6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2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87624" y="2492896"/>
            <a:ext cx="3672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¿Conoces los sellos o estampados?</a:t>
            </a:r>
          </a:p>
          <a:p>
            <a:r>
              <a:rPr lang="es-CL" sz="3200" dirty="0"/>
              <a:t> </a:t>
            </a:r>
          </a:p>
          <a:p>
            <a:r>
              <a:rPr lang="es-CL" sz="3200" dirty="0"/>
              <a:t>¿Qué objetos conoces que tengan esas características de estampados o sellos?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1D650-3D50-4F23-916F-A4580FCB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Técnica Mixta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7E53E-9F43-4793-87FE-AB73D0BE8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7638"/>
            <a:ext cx="4752528" cy="4708525"/>
          </a:xfrm>
        </p:spPr>
        <p:txBody>
          <a:bodyPr/>
          <a:lstStyle/>
          <a:p>
            <a:r>
              <a:rPr lang="es-CL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 técnica mixta consiste en combinar distintas técnicas o materiales de pintura (acuarela, lápiz de color, acrílico, tinta, témpera, </a:t>
            </a:r>
            <a:r>
              <a:rPr lang="es-CL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etc</a:t>
            </a:r>
            <a:r>
              <a:rPr lang="es-CL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…)</a:t>
            </a:r>
            <a:endParaRPr lang="es-CL" dirty="0"/>
          </a:p>
        </p:txBody>
      </p:sp>
      <p:pic>
        <p:nvPicPr>
          <p:cNvPr id="1026" name="Picture 2" descr="Pin de Terrie Reid en Arty stuff | Revistas de arte, Libros de arte, Arte para  niños">
            <a:extLst>
              <a:ext uri="{FF2B5EF4-FFF2-40B4-BE49-F238E27FC236}">
                <a16:creationId xmlns:a16="http://schemas.microsoft.com/office/drawing/2014/main" id="{1241099A-6642-433F-8F4C-A2556703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03" y="1722288"/>
            <a:ext cx="4129770" cy="47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4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D0900B57-C9FB-4B32-8607-785D06B6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333375"/>
            <a:ext cx="7126287" cy="923925"/>
          </a:xfrm>
        </p:spPr>
        <p:txBody>
          <a:bodyPr>
            <a:normAutofit/>
          </a:bodyPr>
          <a:lstStyle/>
          <a:p>
            <a:pPr eaLnBrk="1" hangingPunct="1"/>
            <a:r>
              <a:rPr lang="es-CL" altLang="es-CL" u="sng" dirty="0"/>
              <a:t>EJEMPLOS</a:t>
            </a:r>
          </a:p>
        </p:txBody>
      </p:sp>
      <p:pic>
        <p:nvPicPr>
          <p:cNvPr id="2050" name="Picture 2" descr="Cuadros Otoñales con Elementos de la Naturaleza -Manualidades Infantiles">
            <a:extLst>
              <a:ext uri="{FF2B5EF4-FFF2-40B4-BE49-F238E27FC236}">
                <a16:creationId xmlns:a16="http://schemas.microsoft.com/office/drawing/2014/main" id="{D7469F5F-090C-4A68-8264-99415BA2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2966"/>
            <a:ext cx="52387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 en manualidades otoño">
            <a:extLst>
              <a:ext uri="{FF2B5EF4-FFF2-40B4-BE49-F238E27FC236}">
                <a16:creationId xmlns:a16="http://schemas.microsoft.com/office/drawing/2014/main" id="{8DD205A5-C2E7-4D79-BB29-CCB701EB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3143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cemos Land Art o arte con materiales de la naturaleza - HOPTOYS">
            <a:extLst>
              <a:ext uri="{FF2B5EF4-FFF2-40B4-BE49-F238E27FC236}">
                <a16:creationId xmlns:a16="http://schemas.microsoft.com/office/drawing/2014/main" id="{8B5B02B0-4675-4C5D-8B4E-8C5027881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65428"/>
            <a:ext cx="3528392" cy="235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MANOS A LA OBRA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CL" sz="2400" dirty="0"/>
              <a:t>AHORA QUE YA CONOCIMOS EL USO DE LAS TÉCNICAS MIXTAS, ES MOMENTO DE APLICAR TODOS NUESTROS CONOCIMIENTOS. </a:t>
            </a:r>
          </a:p>
          <a:p>
            <a:r>
              <a:rPr lang="es-CL" sz="2400" dirty="0"/>
              <a:t>1- CIERRA TUS OJITOS HE IMAGINA ALGÚN PAISAJE, ANIMAL U OBJETO QUE PUEDAS CREAR. </a:t>
            </a:r>
          </a:p>
          <a:p>
            <a:r>
              <a:rPr lang="es-CL" sz="2400" dirty="0"/>
              <a:t>2- SELECCIONA LOS MATERIALES QUE VAS A UTILIZAR Y COLOCALOS SOBRE TU HOJA .</a:t>
            </a:r>
          </a:p>
          <a:p>
            <a:r>
              <a:rPr lang="es-CL" sz="2400" dirty="0"/>
              <a:t>3- AHORA QUE TIENES ARMADO EL DISEÑO DE TU TRABAJO, ES MOMENTO DE COMENZAR A PEGAR. </a:t>
            </a:r>
          </a:p>
          <a:p>
            <a:r>
              <a:rPr lang="es-CL" sz="2400" dirty="0"/>
              <a:t>Mientras vas trabajando comenzarás a escuchar una canción, en donde deberás estar muy atento a cada pregunta que realice la profesora. </a:t>
            </a:r>
          </a:p>
          <a:p>
            <a:pPr marL="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611C2-7B5C-4BE4-83C2-20F54431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vamos a crear?</a:t>
            </a:r>
          </a:p>
        </p:txBody>
      </p:sp>
      <p:pic>
        <p:nvPicPr>
          <p:cNvPr id="4098" name="Picture 2" descr="Fanny Plc: UNIDAD DIDACTICA: LAND ART">
            <a:extLst>
              <a:ext uri="{FF2B5EF4-FFF2-40B4-BE49-F238E27FC236}">
                <a16:creationId xmlns:a16="http://schemas.microsoft.com/office/drawing/2014/main" id="{E4FCE64A-2DD0-4DF2-850E-E8A9CA0F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600602" cy="240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each art | Mary Richmond's Cape Cod Art and Nature | Beach art, Sand art,  Beach crafts">
            <a:extLst>
              <a:ext uri="{FF2B5EF4-FFF2-40B4-BE49-F238E27FC236}">
                <a16:creationId xmlns:a16="http://schemas.microsoft.com/office/drawing/2014/main" id="{17EC0B74-3DBB-40F9-9F6B-AF6908C9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72936"/>
            <a:ext cx="2376264" cy="31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nd art para niños | Trocitos de vida">
            <a:extLst>
              <a:ext uri="{FF2B5EF4-FFF2-40B4-BE49-F238E27FC236}">
                <a16:creationId xmlns:a16="http://schemas.microsoft.com/office/drawing/2014/main" id="{635D1ACA-FDBD-4577-A6B9-BEC83E16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26" y="1127895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nd art heart | Arte al aire libre, Arte de la tierra, Materiales naturales">
            <a:extLst>
              <a:ext uri="{FF2B5EF4-FFF2-40B4-BE49-F238E27FC236}">
                <a16:creationId xmlns:a16="http://schemas.microsoft.com/office/drawing/2014/main" id="{54A1BAE5-4964-4F2D-AF82-886A8001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62" y="3916125"/>
            <a:ext cx="2111316" cy="28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8C7B3C4-9025-4BBF-A442-4B209BA5C9EB}"/>
              </a:ext>
            </a:extLst>
          </p:cNvPr>
          <p:cNvSpPr txBox="1"/>
          <p:nvPr/>
        </p:nvSpPr>
        <p:spPr>
          <a:xfrm>
            <a:off x="6372200" y="4700369"/>
            <a:ext cx="2425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https://www.youtube.com/watch?v=vQaGTDxRfSw</a:t>
            </a:r>
          </a:p>
        </p:txBody>
      </p:sp>
    </p:spTree>
    <p:extLst>
      <p:ext uri="{BB962C8B-B14F-4D97-AF65-F5344CB8AC3E}">
        <p14:creationId xmlns:p14="http://schemas.microsoft.com/office/powerpoint/2010/main" val="407327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772426" cy="10841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Visuales, Música y Tecnología</a:t>
            </a:r>
          </a:p>
          <a:p>
            <a:pPr algn="ctr"/>
            <a:r>
              <a:rPr lang="es-CL" sz="2000" b="1" dirty="0"/>
              <a:t>SEMANA 34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9654" y="2418345"/>
            <a:ext cx="8424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s-CL" sz="2000" b="1" dirty="0"/>
              <a:t> ¿Qué puedo expresar con cada obra de arte creada? </a:t>
            </a:r>
          </a:p>
          <a:p>
            <a:pPr marL="342900" indent="-342900">
              <a:buFontTx/>
              <a:buAutoNum type="arabicParenR"/>
            </a:pPr>
            <a:r>
              <a:rPr lang="es-CL" sz="2000" b="1" dirty="0"/>
              <a:t>¿Qué necesidades puedo satisfacer al momento de crear una obra de arte? </a:t>
            </a:r>
          </a:p>
          <a:p>
            <a:r>
              <a:rPr lang="es-CL" sz="1800" b="1" dirty="0"/>
              <a:t>3)   ¿Qué pudiste percibir o sentir al momento de escuchar las canciones? </a:t>
            </a:r>
          </a:p>
          <a:p>
            <a:endParaRPr lang="es-CL" b="1" dirty="0"/>
          </a:p>
          <a:p>
            <a:endParaRPr lang="es-CL" b="1" dirty="0"/>
          </a:p>
          <a:p>
            <a:r>
              <a:rPr lang="es-CL" dirty="0"/>
              <a:t>https://docs.google.com/forms/d/e/1FAIpQLSfxiK_csBDa6J5P-B6jZBAmJN3VeInaa2j8zJtbCNA2gkVs8Q/viewform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563888" y="5262070"/>
            <a:ext cx="532859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1" y="4629083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062B29F-B727-446A-B7E5-943AD099B883}"/>
              </a:ext>
            </a:extLst>
          </p:cNvPr>
          <p:cNvSpPr txBox="1"/>
          <p:nvPr/>
        </p:nvSpPr>
        <p:spPr>
          <a:xfrm>
            <a:off x="611560" y="3891957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764</Words>
  <Application>Microsoft Office PowerPoint</Application>
  <PresentationFormat>Presentación en pantalla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Times New Roman</vt:lpstr>
      <vt:lpstr>Tema de Office</vt:lpstr>
      <vt:lpstr>PLANIFICACIÓN  CLASES VIRTUALES SEMANA N° 34 FECHA : 17- Noviembre-2020</vt:lpstr>
      <vt:lpstr>Presentación de PowerPoint</vt:lpstr>
      <vt:lpstr>Reglas para una buena clase </vt:lpstr>
      <vt:lpstr>Inicio Activación Conocimientos Previos</vt:lpstr>
      <vt:lpstr>Técnica Mixta </vt:lpstr>
      <vt:lpstr>EJEMPLOS</vt:lpstr>
      <vt:lpstr>MANOS A LA OBRA</vt:lpstr>
      <vt:lpstr>¿Qué vamos a crear?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128</cp:revision>
  <dcterms:created xsi:type="dcterms:W3CDTF">2020-07-06T03:06:52Z</dcterms:created>
  <dcterms:modified xsi:type="dcterms:W3CDTF">2020-11-12T14:57:58Z</dcterms:modified>
</cp:coreProperties>
</file>