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58" r:id="rId6"/>
    <p:sldId id="304" r:id="rId7"/>
    <p:sldId id="311" r:id="rId8"/>
    <p:sldId id="310" r:id="rId9"/>
    <p:sldId id="308" r:id="rId10"/>
    <p:sldId id="309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mw31-csjN-Whv9cV4V3uJQOZEXi--ufkKtdhQvx_Pq7ye-A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N°34</a:t>
            </a:r>
            <a:br>
              <a:rPr lang="es-CL" sz="2800" dirty="0"/>
            </a:br>
            <a:r>
              <a:rPr lang="es-CL" sz="2800" dirty="0"/>
              <a:t>FECHA :18/11/2020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3°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34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29" y="742491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548680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u="sng" dirty="0"/>
              <a:t>Ticket de salida online semana 34 </a:t>
            </a:r>
          </a:p>
          <a:p>
            <a:endParaRPr lang="es-CL" sz="2000" b="1" dirty="0"/>
          </a:p>
          <a:p>
            <a:r>
              <a:rPr lang="es-CL" dirty="0"/>
              <a:t> </a:t>
            </a:r>
            <a:r>
              <a:rPr lang="es-CL" sz="2000" dirty="0">
                <a:hlinkClick r:id="rId4"/>
              </a:rPr>
              <a:t>https://docs.google.com/forms/d/e/1FAIpQLSfmw31-csjN-Whv9cV4V3uJQOZEXi--ufkKtdhQvx_Pq7ye-A/viewform</a:t>
            </a:r>
            <a:r>
              <a:rPr lang="es-CL" sz="2000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81142"/>
              </p:ext>
            </p:extLst>
          </p:nvPr>
        </p:nvGraphicFramePr>
        <p:xfrm>
          <a:off x="539552" y="1052734"/>
          <a:ext cx="8136904" cy="570944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3°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(OA6) 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Ejecutan carreras en distancias determinadas a máxima velocidad.</a:t>
                      </a:r>
                    </a:p>
                    <a:p>
                      <a:pPr algn="just" fontAlgn="ctr"/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ejercicio/Desplazamientos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Ejecutar carreras en distancias determinadas a máxima velocidad de acuerdo al espacio disponible.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37662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son las carreras de velocidad?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carreras de velocidad en el atletismo se refiere a carreras a pie muy cortas y que consisten en correr lo más rápido posible en una distancia determinada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Son pruebas que suelen disputarse en pista cubierta o pista al aire libre.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E7D7EA0-9830-4E43-9D20-A094E17D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3356992"/>
            <a:ext cx="4806790" cy="26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20445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</a:t>
                      </a:r>
                      <a:r>
                        <a:rPr lang="es-ES" sz="20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carreras en distancias determinadas a máxima velocidad.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65460"/>
              </p:ext>
            </p:extLst>
          </p:nvPr>
        </p:nvGraphicFramePr>
        <p:xfrm>
          <a:off x="391030" y="1407262"/>
          <a:ext cx="8484314" cy="530352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Evaluación: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carreras en distancias determinadas a máxima velocidad.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1: Realizar Skipping en el lugar 3 veces( 15 segundos)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2: Realizar Skipping con apoyo en la pared, 5 veces(10 segundos)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E6FF3E2-9B5A-40D8-9461-AB83229C7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11" y="3144350"/>
            <a:ext cx="2790281" cy="355040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7B4BD0E-8806-4D3C-939A-381A0439DAD7}"/>
              </a:ext>
            </a:extLst>
          </p:cNvPr>
          <p:cNvSpPr/>
          <p:nvPr/>
        </p:nvSpPr>
        <p:spPr>
          <a:xfrm>
            <a:off x="6300192" y="3429000"/>
            <a:ext cx="2452778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¿El siguientes ejercicio sirve para poder correr mas rápido?</a:t>
            </a:r>
          </a:p>
          <a:p>
            <a:r>
              <a:rPr lang="es-ES" dirty="0">
                <a:solidFill>
                  <a:schemeClr val="tx1"/>
                </a:solidFill>
              </a:rPr>
              <a:t>a)Si</a:t>
            </a:r>
          </a:p>
          <a:p>
            <a:r>
              <a:rPr lang="es-ES" dirty="0">
                <a:solidFill>
                  <a:schemeClr val="tx1"/>
                </a:solidFill>
              </a:rPr>
              <a:t>b)No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69BAB6-C903-4CBC-9A5B-CB73DC94C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" y="3144350"/>
            <a:ext cx="2800350" cy="34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02140"/>
              </p:ext>
            </p:extLst>
          </p:nvPr>
        </p:nvGraphicFramePr>
        <p:xfrm>
          <a:off x="323527" y="1330408"/>
          <a:ext cx="8628331" cy="5194936"/>
        </p:xfrm>
        <a:graphic>
          <a:graphicData uri="http://schemas.openxmlformats.org/drawingml/2006/table">
            <a:tbl>
              <a:tblPr/>
              <a:tblGrid>
                <a:gridCol w="8628331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Ejecutan carreras en distancias determinadas a máxima velocidad.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Correr atravesando obstáculos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1.-Correr de un extremo a otro a la señal del profesor(en el espacio que tengas disponible)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2.-Colocar una botella de bebida en el medio de tu trayecto. A la señal correr saltar la botella y volver corriendo al inicio.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3.-Colocar dos botellas separadas y realizar el mismo ejercicio número dos.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EADD87-6EB4-48BD-91EA-8E2E33EF4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7"/>
            <a:ext cx="5517910" cy="18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0475"/>
              </p:ext>
            </p:extLst>
          </p:nvPr>
        </p:nvGraphicFramePr>
        <p:xfrm>
          <a:off x="570290" y="1330408"/>
          <a:ext cx="8278636" cy="5194936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Ejecutan carreras en distancias determinadas a máxima velocidad.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Carrera de números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Enumerar las botellas del uno al cuatro y colocarse detrás de un cono. A la señal correr a la botella número 1,volver al cono y correr al número 2 ,volver al cono y correr al número 3 y realizar la misma secuencia con el numero 4.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Luego correr desde el cono hasta la ultima botella y tomar el tiempo.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F49A76A-C974-4BC2-9F85-5E653224D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1076139" cy="1306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1E6086-9CDD-4538-8198-78CCFC11A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67" y="4173066"/>
            <a:ext cx="1076139" cy="13062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7D124F-18B4-410B-AB07-7B9DA379C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6" y="4173066"/>
            <a:ext cx="1076139" cy="13062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E502AD-9235-4775-B57F-B3C034E64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45" y="4173066"/>
            <a:ext cx="1076139" cy="130623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D3ED12-4FB2-4562-947E-F6BCF9F69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1504"/>
            <a:ext cx="1533575" cy="1533575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8F784BA-3A54-4BA0-9894-6E92E2ACBEE0}"/>
              </a:ext>
            </a:extLst>
          </p:cNvPr>
          <p:cNvCxnSpPr/>
          <p:nvPr/>
        </p:nvCxnSpPr>
        <p:spPr>
          <a:xfrm>
            <a:off x="1991655" y="4826185"/>
            <a:ext cx="193227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30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628</Words>
  <Application>Microsoft Office PowerPoint</Application>
  <PresentationFormat>Presentación en pantalla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N°34 FECHA :18/11/2020</vt:lpstr>
      <vt:lpstr>Presentación de PowerPoint</vt:lpstr>
      <vt:lpstr>Reglas clases virtuales</vt:lpstr>
      <vt:lpstr>Importante:</vt:lpstr>
      <vt:lpstr>Inicio Activación Conocimientos Previos</vt:lpstr>
      <vt:lpstr>Desarrollo 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146</cp:revision>
  <dcterms:created xsi:type="dcterms:W3CDTF">2020-07-06T03:06:52Z</dcterms:created>
  <dcterms:modified xsi:type="dcterms:W3CDTF">2020-11-08T23:01:30Z</dcterms:modified>
</cp:coreProperties>
</file>